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8" r:id="rId2"/>
    <p:sldId id="289" r:id="rId3"/>
    <p:sldId id="290" r:id="rId4"/>
    <p:sldId id="291" r:id="rId5"/>
    <p:sldId id="311" r:id="rId6"/>
    <p:sldId id="292" r:id="rId7"/>
    <p:sldId id="293" r:id="rId8"/>
    <p:sldId id="298" r:id="rId9"/>
    <p:sldId id="300" r:id="rId10"/>
    <p:sldId id="295" r:id="rId11"/>
    <p:sldId id="302" r:id="rId12"/>
    <p:sldId id="301" r:id="rId13"/>
    <p:sldId id="296" r:id="rId14"/>
    <p:sldId id="304" r:id="rId15"/>
    <p:sldId id="303" r:id="rId16"/>
    <p:sldId id="297" r:id="rId17"/>
    <p:sldId id="305" r:id="rId18"/>
    <p:sldId id="299" r:id="rId19"/>
    <p:sldId id="312" r:id="rId20"/>
    <p:sldId id="307" r:id="rId21"/>
    <p:sldId id="308" r:id="rId22"/>
    <p:sldId id="309" r:id="rId23"/>
    <p:sldId id="310" r:id="rId24"/>
    <p:sldId id="315" r:id="rId25"/>
    <p:sldId id="316" r:id="rId26"/>
    <p:sldId id="317" r:id="rId27"/>
    <p:sldId id="313" r:id="rId28"/>
    <p:sldId id="318" r:id="rId29"/>
  </p:sldIdLst>
  <p:sldSz cx="10688638" cy="7562850"/>
  <p:notesSz cx="6858000" cy="9144000"/>
  <p:defaultTextStyle>
    <a:defPPr>
      <a:defRPr lang="en-US"/>
    </a:defPPr>
    <a:lvl1pPr algn="l" defTabSz="52070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520700" indent="-63500" algn="l" defTabSz="52070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041400" indent="-127000" algn="l" defTabSz="52070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563688" indent="-192088" algn="l" defTabSz="52070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084388" indent="-255588" algn="l" defTabSz="520700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1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B8"/>
    <a:srgbClr val="946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5" autoAdjust="0"/>
    <p:restoredTop sz="86378" autoAdjust="0"/>
  </p:normalViewPr>
  <p:slideViewPr>
    <p:cSldViewPr snapToGrid="0" snapToObjects="1">
      <p:cViewPr>
        <p:scale>
          <a:sx n="63" d="100"/>
          <a:sy n="63" d="100"/>
        </p:scale>
        <p:origin x="-1374" y="-72"/>
      </p:cViewPr>
      <p:guideLst>
        <p:guide orient="horz" pos="2382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2" d="100"/>
        <a:sy n="182" d="100"/>
      </p:scale>
      <p:origin x="0" y="-31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32DA2-5AE8-BE4D-8EA5-E709B19B09C8}" type="doc">
      <dgm:prSet loTypeId="urn:microsoft.com/office/officeart/2005/8/layout/cycle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7897BEA-7A85-314E-AD70-C0EFFA83D33E}">
      <dgm:prSet phldrT="[Text]"/>
      <dgm:spPr/>
      <dgm:t>
        <a:bodyPr/>
        <a:lstStyle/>
        <a:p>
          <a:r>
            <a:rPr lang="en-US" dirty="0" smtClean="0"/>
            <a:t>BI Application Specification</a:t>
          </a:r>
          <a:endParaRPr lang="en-US" dirty="0"/>
        </a:p>
      </dgm:t>
    </dgm:pt>
    <dgm:pt modelId="{967B331F-290D-CA44-8C78-9AB692F422D2}" type="parTrans" cxnId="{96962177-35C2-2B4C-96D1-90B4F37AEC3D}">
      <dgm:prSet/>
      <dgm:spPr/>
      <dgm:t>
        <a:bodyPr/>
        <a:lstStyle/>
        <a:p>
          <a:endParaRPr lang="en-US"/>
        </a:p>
      </dgm:t>
    </dgm:pt>
    <dgm:pt modelId="{91DE1D75-22B2-6E44-98D0-1B10FA89AA70}" type="sibTrans" cxnId="{96962177-35C2-2B4C-96D1-90B4F37AEC3D}">
      <dgm:prSet/>
      <dgm:spPr/>
      <dgm:t>
        <a:bodyPr/>
        <a:lstStyle/>
        <a:p>
          <a:endParaRPr lang="en-US"/>
        </a:p>
      </dgm:t>
    </dgm:pt>
    <dgm:pt modelId="{9F99FD0D-9E38-DF4F-A0E4-6503E94C1B6F}">
      <dgm:prSet phldrT="[Text]"/>
      <dgm:spPr/>
      <dgm:t>
        <a:bodyPr/>
        <a:lstStyle/>
        <a:p>
          <a:r>
            <a:rPr lang="en-US" dirty="0" smtClean="0"/>
            <a:t>BI Application Development</a:t>
          </a:r>
          <a:endParaRPr lang="en-US" dirty="0"/>
        </a:p>
      </dgm:t>
    </dgm:pt>
    <dgm:pt modelId="{18A23EA0-AEBE-CA40-A338-A1DEFDC8A891}" type="parTrans" cxnId="{28D7B18B-2401-2E4E-A56E-DD69CDC4832B}">
      <dgm:prSet/>
      <dgm:spPr/>
      <dgm:t>
        <a:bodyPr/>
        <a:lstStyle/>
        <a:p>
          <a:endParaRPr lang="en-US"/>
        </a:p>
      </dgm:t>
    </dgm:pt>
    <dgm:pt modelId="{8C867B9A-3EBD-8144-9E75-7125537D64EA}" type="sibTrans" cxnId="{28D7B18B-2401-2E4E-A56E-DD69CDC4832B}">
      <dgm:prSet/>
      <dgm:spPr/>
      <dgm:t>
        <a:bodyPr/>
        <a:lstStyle/>
        <a:p>
          <a:endParaRPr lang="en-US"/>
        </a:p>
      </dgm:t>
    </dgm:pt>
    <dgm:pt modelId="{28067DA4-9164-7547-B7FD-5FFD72DDF2B3}">
      <dgm:prSet phldrT="[Text]"/>
      <dgm:spPr/>
      <dgm:t>
        <a:bodyPr/>
        <a:lstStyle/>
        <a:p>
          <a:r>
            <a:rPr lang="en-US" dirty="0" smtClean="0"/>
            <a:t>BI Application Maintenance</a:t>
          </a:r>
          <a:endParaRPr lang="en-US" dirty="0"/>
        </a:p>
      </dgm:t>
    </dgm:pt>
    <dgm:pt modelId="{67A78800-8FC5-3A41-A4E3-1082563D94E4}" type="parTrans" cxnId="{7B4E16A4-3A0E-5647-B14F-F89D50A9E857}">
      <dgm:prSet/>
      <dgm:spPr/>
      <dgm:t>
        <a:bodyPr/>
        <a:lstStyle/>
        <a:p>
          <a:endParaRPr lang="en-US"/>
        </a:p>
      </dgm:t>
    </dgm:pt>
    <dgm:pt modelId="{07042720-8606-474B-8911-F9CC62B675D8}" type="sibTrans" cxnId="{7B4E16A4-3A0E-5647-B14F-F89D50A9E857}">
      <dgm:prSet/>
      <dgm:spPr/>
      <dgm:t>
        <a:bodyPr/>
        <a:lstStyle/>
        <a:p>
          <a:endParaRPr lang="en-US"/>
        </a:p>
      </dgm:t>
    </dgm:pt>
    <dgm:pt modelId="{BD8D6CF9-0B7A-3743-87F8-A8A13B58A781}" type="pres">
      <dgm:prSet presAssocID="{5DF32DA2-5AE8-BE4D-8EA5-E709B19B09C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40E464-5F22-FD40-AABF-C8137609C8BB}" type="pres">
      <dgm:prSet presAssocID="{07897BEA-7A85-314E-AD70-C0EFFA83D33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0B599-D000-2448-973C-B68DE0B490FB}" type="pres">
      <dgm:prSet presAssocID="{91DE1D75-22B2-6E44-98D0-1B10FA89AA7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162740E-8F03-CD45-AFB3-E8559EA90D15}" type="pres">
      <dgm:prSet presAssocID="{91DE1D75-22B2-6E44-98D0-1B10FA89AA7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6C851D-B685-7344-B154-D91F8BF0AE6F}" type="pres">
      <dgm:prSet presAssocID="{9F99FD0D-9E38-DF4F-A0E4-6503E94C1B6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0A081-3317-4645-9AE0-840F7C98BEF0}" type="pres">
      <dgm:prSet presAssocID="{8C867B9A-3EBD-8144-9E75-7125537D64E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2E6D9B8-FC1B-034A-A3B4-4BB309A6DF41}" type="pres">
      <dgm:prSet presAssocID="{8C867B9A-3EBD-8144-9E75-7125537D64E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4DCD20F-8409-A646-B7F7-906ED611C826}" type="pres">
      <dgm:prSet presAssocID="{28067DA4-9164-7547-B7FD-5FFD72DDF2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C5250-9488-AD43-A5D0-3C5CDDB4F624}" type="pres">
      <dgm:prSet presAssocID="{07042720-8606-474B-8911-F9CC62B675D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2163F52-8D78-4B48-93B0-34B4B2497558}" type="pres">
      <dgm:prSet presAssocID="{07042720-8606-474B-8911-F9CC62B675D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A843F6B-85AC-A744-B74E-06FB64F8839A}" type="presOf" srcId="{07897BEA-7A85-314E-AD70-C0EFFA83D33E}" destId="{E640E464-5F22-FD40-AABF-C8137609C8BB}" srcOrd="0" destOrd="0" presId="urn:microsoft.com/office/officeart/2005/8/layout/cycle2"/>
    <dgm:cxn modelId="{7B4E16A4-3A0E-5647-B14F-F89D50A9E857}" srcId="{5DF32DA2-5AE8-BE4D-8EA5-E709B19B09C8}" destId="{28067DA4-9164-7547-B7FD-5FFD72DDF2B3}" srcOrd="2" destOrd="0" parTransId="{67A78800-8FC5-3A41-A4E3-1082563D94E4}" sibTransId="{07042720-8606-474B-8911-F9CC62B675D8}"/>
    <dgm:cxn modelId="{C5C8A654-ADC7-F54E-8537-F66A6F522503}" type="presOf" srcId="{91DE1D75-22B2-6E44-98D0-1B10FA89AA70}" destId="{6090B599-D000-2448-973C-B68DE0B490FB}" srcOrd="0" destOrd="0" presId="urn:microsoft.com/office/officeart/2005/8/layout/cycle2"/>
    <dgm:cxn modelId="{0E8F7C61-C49D-C849-8DEE-23BE3B240CE8}" type="presOf" srcId="{9F99FD0D-9E38-DF4F-A0E4-6503E94C1B6F}" destId="{686C851D-B685-7344-B154-D91F8BF0AE6F}" srcOrd="0" destOrd="0" presId="urn:microsoft.com/office/officeart/2005/8/layout/cycle2"/>
    <dgm:cxn modelId="{AF29A7F7-D318-A848-9A11-FE2985FE7E34}" type="presOf" srcId="{28067DA4-9164-7547-B7FD-5FFD72DDF2B3}" destId="{44DCD20F-8409-A646-B7F7-906ED611C826}" srcOrd="0" destOrd="0" presId="urn:microsoft.com/office/officeart/2005/8/layout/cycle2"/>
    <dgm:cxn modelId="{96962177-35C2-2B4C-96D1-90B4F37AEC3D}" srcId="{5DF32DA2-5AE8-BE4D-8EA5-E709B19B09C8}" destId="{07897BEA-7A85-314E-AD70-C0EFFA83D33E}" srcOrd="0" destOrd="0" parTransId="{967B331F-290D-CA44-8C78-9AB692F422D2}" sibTransId="{91DE1D75-22B2-6E44-98D0-1B10FA89AA70}"/>
    <dgm:cxn modelId="{FFCB6D58-20C2-CD4A-9941-02234605048E}" type="presOf" srcId="{5DF32DA2-5AE8-BE4D-8EA5-E709B19B09C8}" destId="{BD8D6CF9-0B7A-3743-87F8-A8A13B58A781}" srcOrd="0" destOrd="0" presId="urn:microsoft.com/office/officeart/2005/8/layout/cycle2"/>
    <dgm:cxn modelId="{28D7B18B-2401-2E4E-A56E-DD69CDC4832B}" srcId="{5DF32DA2-5AE8-BE4D-8EA5-E709B19B09C8}" destId="{9F99FD0D-9E38-DF4F-A0E4-6503E94C1B6F}" srcOrd="1" destOrd="0" parTransId="{18A23EA0-AEBE-CA40-A338-A1DEFDC8A891}" sibTransId="{8C867B9A-3EBD-8144-9E75-7125537D64EA}"/>
    <dgm:cxn modelId="{E04A4CFD-C6EE-474C-A6CF-212C0248972E}" type="presOf" srcId="{8C867B9A-3EBD-8144-9E75-7125537D64EA}" destId="{62E6D9B8-FC1B-034A-A3B4-4BB309A6DF41}" srcOrd="1" destOrd="0" presId="urn:microsoft.com/office/officeart/2005/8/layout/cycle2"/>
    <dgm:cxn modelId="{8D0C0F93-4A1D-F94A-8194-39291CD1494D}" type="presOf" srcId="{8C867B9A-3EBD-8144-9E75-7125537D64EA}" destId="{4930A081-3317-4645-9AE0-840F7C98BEF0}" srcOrd="0" destOrd="0" presId="urn:microsoft.com/office/officeart/2005/8/layout/cycle2"/>
    <dgm:cxn modelId="{087CBCEB-5244-1445-88E6-270FC5325CC6}" type="presOf" srcId="{07042720-8606-474B-8911-F9CC62B675D8}" destId="{53DC5250-9488-AD43-A5D0-3C5CDDB4F624}" srcOrd="0" destOrd="0" presId="urn:microsoft.com/office/officeart/2005/8/layout/cycle2"/>
    <dgm:cxn modelId="{400DDE26-7ABB-224E-BD2D-A2D3A690D4E7}" type="presOf" srcId="{07042720-8606-474B-8911-F9CC62B675D8}" destId="{F2163F52-8D78-4B48-93B0-34B4B2497558}" srcOrd="1" destOrd="0" presId="urn:microsoft.com/office/officeart/2005/8/layout/cycle2"/>
    <dgm:cxn modelId="{77BEFC31-79DC-A048-A4CF-509E436831F9}" type="presOf" srcId="{91DE1D75-22B2-6E44-98D0-1B10FA89AA70}" destId="{2162740E-8F03-CD45-AFB3-E8559EA90D15}" srcOrd="1" destOrd="0" presId="urn:microsoft.com/office/officeart/2005/8/layout/cycle2"/>
    <dgm:cxn modelId="{FFE7325A-7810-944E-9582-D80B765604DF}" type="presParOf" srcId="{BD8D6CF9-0B7A-3743-87F8-A8A13B58A781}" destId="{E640E464-5F22-FD40-AABF-C8137609C8BB}" srcOrd="0" destOrd="0" presId="urn:microsoft.com/office/officeart/2005/8/layout/cycle2"/>
    <dgm:cxn modelId="{4AC7C348-C08A-C349-A900-41DF0B184025}" type="presParOf" srcId="{BD8D6CF9-0B7A-3743-87F8-A8A13B58A781}" destId="{6090B599-D000-2448-973C-B68DE0B490FB}" srcOrd="1" destOrd="0" presId="urn:microsoft.com/office/officeart/2005/8/layout/cycle2"/>
    <dgm:cxn modelId="{80F66EE8-0817-5B4C-B83B-5B84BD5F4F58}" type="presParOf" srcId="{6090B599-D000-2448-973C-B68DE0B490FB}" destId="{2162740E-8F03-CD45-AFB3-E8559EA90D15}" srcOrd="0" destOrd="0" presId="urn:microsoft.com/office/officeart/2005/8/layout/cycle2"/>
    <dgm:cxn modelId="{BAF47A2E-42B3-D54D-8EAE-29D89F990B46}" type="presParOf" srcId="{BD8D6CF9-0B7A-3743-87F8-A8A13B58A781}" destId="{686C851D-B685-7344-B154-D91F8BF0AE6F}" srcOrd="2" destOrd="0" presId="urn:microsoft.com/office/officeart/2005/8/layout/cycle2"/>
    <dgm:cxn modelId="{5FB6A652-C397-1C45-9348-4216439E6797}" type="presParOf" srcId="{BD8D6CF9-0B7A-3743-87F8-A8A13B58A781}" destId="{4930A081-3317-4645-9AE0-840F7C98BEF0}" srcOrd="3" destOrd="0" presId="urn:microsoft.com/office/officeart/2005/8/layout/cycle2"/>
    <dgm:cxn modelId="{8ED759E1-AD45-6642-A00E-BF1EDD268AD5}" type="presParOf" srcId="{4930A081-3317-4645-9AE0-840F7C98BEF0}" destId="{62E6D9B8-FC1B-034A-A3B4-4BB309A6DF41}" srcOrd="0" destOrd="0" presId="urn:microsoft.com/office/officeart/2005/8/layout/cycle2"/>
    <dgm:cxn modelId="{CAA0F782-D496-4A4C-8001-89FC22446395}" type="presParOf" srcId="{BD8D6CF9-0B7A-3743-87F8-A8A13B58A781}" destId="{44DCD20F-8409-A646-B7F7-906ED611C826}" srcOrd="4" destOrd="0" presId="urn:microsoft.com/office/officeart/2005/8/layout/cycle2"/>
    <dgm:cxn modelId="{04B53FB3-744F-304A-9F59-B1A03C74F2B5}" type="presParOf" srcId="{BD8D6CF9-0B7A-3743-87F8-A8A13B58A781}" destId="{53DC5250-9488-AD43-A5D0-3C5CDDB4F624}" srcOrd="5" destOrd="0" presId="urn:microsoft.com/office/officeart/2005/8/layout/cycle2"/>
    <dgm:cxn modelId="{2EFF97FF-6927-7840-BE94-15BDC3D97F29}" type="presParOf" srcId="{53DC5250-9488-AD43-A5D0-3C5CDDB4F624}" destId="{F2163F52-8D78-4B48-93B0-34B4B249755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9C13B-7197-394B-82CB-8A7B9E6198A9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6E1C95-0946-1C41-8BF7-6322C19D3C82}">
      <dgm:prSet phldrT="[Text]"/>
      <dgm:spPr/>
      <dgm:t>
        <a:bodyPr/>
        <a:lstStyle/>
        <a:p>
          <a:r>
            <a:rPr lang="en-US" dirty="0" smtClean="0"/>
            <a:t>Create Application Standards and Templates</a:t>
          </a:r>
          <a:endParaRPr lang="en-US" dirty="0"/>
        </a:p>
      </dgm:t>
    </dgm:pt>
    <dgm:pt modelId="{CC0E3FB8-E514-D64B-B1E5-1C6C20E732DE}" type="parTrans" cxnId="{CFDBBC49-FE55-3244-BAA6-354E726A7370}">
      <dgm:prSet/>
      <dgm:spPr/>
      <dgm:t>
        <a:bodyPr/>
        <a:lstStyle/>
        <a:p>
          <a:endParaRPr lang="en-US"/>
        </a:p>
      </dgm:t>
    </dgm:pt>
    <dgm:pt modelId="{B74D044C-0D8F-E048-9338-3D68C1801DAA}" type="sibTrans" cxnId="{CFDBBC49-FE55-3244-BAA6-354E726A7370}">
      <dgm:prSet/>
      <dgm:spPr/>
      <dgm:t>
        <a:bodyPr/>
        <a:lstStyle/>
        <a:p>
          <a:endParaRPr lang="en-US"/>
        </a:p>
      </dgm:t>
    </dgm:pt>
    <dgm:pt modelId="{CDEA8584-717F-384C-B9A2-EB0E07F4E35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203D042-3CB4-C649-9790-35B5FE69B369}" type="parTrans" cxnId="{E4A66219-D15D-9949-9665-4FA7CE1DE726}">
      <dgm:prSet/>
      <dgm:spPr/>
      <dgm:t>
        <a:bodyPr/>
        <a:lstStyle/>
        <a:p>
          <a:endParaRPr lang="en-US"/>
        </a:p>
      </dgm:t>
    </dgm:pt>
    <dgm:pt modelId="{6B764AB7-C432-A842-83C4-9815148BC9E0}" type="sibTrans" cxnId="{E4A66219-D15D-9949-9665-4FA7CE1DE726}">
      <dgm:prSet/>
      <dgm:spPr/>
      <dgm:t>
        <a:bodyPr/>
        <a:lstStyle/>
        <a:p>
          <a:endParaRPr lang="en-US"/>
        </a:p>
      </dgm:t>
    </dgm:pt>
    <dgm:pt modelId="{30D99AE7-34D9-984F-A515-4226D91EA2FA}">
      <dgm:prSet phldrT="[Text]"/>
      <dgm:spPr/>
      <dgm:t>
        <a:bodyPr/>
        <a:lstStyle/>
        <a:p>
          <a:r>
            <a:rPr lang="en-US" dirty="0" smtClean="0"/>
            <a:t>Determine the Initial Application Set</a:t>
          </a:r>
          <a:endParaRPr lang="en-US" dirty="0"/>
        </a:p>
      </dgm:t>
    </dgm:pt>
    <dgm:pt modelId="{2E4C703E-D4D6-6C4E-BD18-1A0DD7D4C80B}" type="parTrans" cxnId="{15839D70-143D-294F-92FE-F332F252C2B1}">
      <dgm:prSet/>
      <dgm:spPr/>
      <dgm:t>
        <a:bodyPr/>
        <a:lstStyle/>
        <a:p>
          <a:endParaRPr lang="en-US"/>
        </a:p>
      </dgm:t>
    </dgm:pt>
    <dgm:pt modelId="{050D5670-E2AD-5043-A66E-9B44567A7CA4}" type="sibTrans" cxnId="{15839D70-143D-294F-92FE-F332F252C2B1}">
      <dgm:prSet/>
      <dgm:spPr/>
      <dgm:t>
        <a:bodyPr/>
        <a:lstStyle/>
        <a:p>
          <a:endParaRPr lang="en-US"/>
        </a:p>
      </dgm:t>
    </dgm:pt>
    <dgm:pt modelId="{F2A3FE9D-3873-9346-8D6B-C479AEE248EA}">
      <dgm:prSet phldrT="[Text]"/>
      <dgm:spPr/>
      <dgm:t>
        <a:bodyPr/>
        <a:lstStyle/>
        <a:p>
          <a:endParaRPr lang="en-US" dirty="0"/>
        </a:p>
      </dgm:t>
    </dgm:pt>
    <dgm:pt modelId="{056EDA77-8B2A-EE4B-98ED-704CA27662DB}" type="parTrans" cxnId="{61A80AC7-E02F-EE40-BD27-B6190220911E}">
      <dgm:prSet/>
      <dgm:spPr/>
      <dgm:t>
        <a:bodyPr/>
        <a:lstStyle/>
        <a:p>
          <a:endParaRPr lang="en-US"/>
        </a:p>
      </dgm:t>
    </dgm:pt>
    <dgm:pt modelId="{54E1F30E-4FA1-C84E-8151-08AA894D2058}" type="sibTrans" cxnId="{61A80AC7-E02F-EE40-BD27-B6190220911E}">
      <dgm:prSet/>
      <dgm:spPr/>
      <dgm:t>
        <a:bodyPr/>
        <a:lstStyle/>
        <a:p>
          <a:endParaRPr lang="en-US"/>
        </a:p>
      </dgm:t>
    </dgm:pt>
    <dgm:pt modelId="{CBD40DE6-0BAC-6B45-BD0C-4ED00453ECE3}">
      <dgm:prSet/>
      <dgm:spPr/>
      <dgm:t>
        <a:bodyPr/>
        <a:lstStyle/>
        <a:p>
          <a:endParaRPr lang="en-US" dirty="0"/>
        </a:p>
      </dgm:t>
    </dgm:pt>
    <dgm:pt modelId="{348CAE2F-15AF-4E46-B81B-A2A4A3902B5B}" type="parTrans" cxnId="{2F088C49-A4AB-2B40-8C9D-AFDA526F2E5F}">
      <dgm:prSet/>
      <dgm:spPr/>
      <dgm:t>
        <a:bodyPr/>
        <a:lstStyle/>
        <a:p>
          <a:endParaRPr lang="en-US"/>
        </a:p>
      </dgm:t>
    </dgm:pt>
    <dgm:pt modelId="{FD0A9089-9BB9-B34B-BB97-BEBA6CE9E747}" type="sibTrans" cxnId="{2F088C49-A4AB-2B40-8C9D-AFDA526F2E5F}">
      <dgm:prSet/>
      <dgm:spPr/>
      <dgm:t>
        <a:bodyPr/>
        <a:lstStyle/>
        <a:p>
          <a:endParaRPr lang="en-US"/>
        </a:p>
      </dgm:t>
    </dgm:pt>
    <dgm:pt modelId="{74496F63-974F-1145-9B4E-BBD737AA4285}">
      <dgm:prSet/>
      <dgm:spPr/>
      <dgm:t>
        <a:bodyPr/>
        <a:lstStyle/>
        <a:p>
          <a:r>
            <a:rPr lang="en-US" dirty="0" smtClean="0"/>
            <a:t>Develop Detailed Application Specifications</a:t>
          </a:r>
          <a:endParaRPr lang="en-US" dirty="0"/>
        </a:p>
      </dgm:t>
    </dgm:pt>
    <dgm:pt modelId="{7B1B5063-8423-5F43-93E4-D3461BD721A6}" type="parTrans" cxnId="{C408540B-2C49-5D48-805D-62B6462765B5}">
      <dgm:prSet/>
      <dgm:spPr/>
      <dgm:t>
        <a:bodyPr/>
        <a:lstStyle/>
        <a:p>
          <a:endParaRPr lang="en-US"/>
        </a:p>
      </dgm:t>
    </dgm:pt>
    <dgm:pt modelId="{ADFD81A9-2E35-644E-A87E-F38D315F3817}" type="sibTrans" cxnId="{C408540B-2C49-5D48-805D-62B6462765B5}">
      <dgm:prSet/>
      <dgm:spPr/>
      <dgm:t>
        <a:bodyPr/>
        <a:lstStyle/>
        <a:p>
          <a:endParaRPr lang="en-US"/>
        </a:p>
      </dgm:t>
    </dgm:pt>
    <dgm:pt modelId="{3B983A87-97A0-5743-AE52-D94335D75EC0}">
      <dgm:prSet/>
      <dgm:spPr/>
      <dgm:t>
        <a:bodyPr/>
        <a:lstStyle/>
        <a:p>
          <a:endParaRPr lang="en-US" dirty="0"/>
        </a:p>
      </dgm:t>
    </dgm:pt>
    <dgm:pt modelId="{5C54C8A2-4488-5443-89DD-91985BDB55E0}" type="parTrans" cxnId="{91A60815-6EF3-2642-9F23-94158521DAAE}">
      <dgm:prSet/>
      <dgm:spPr/>
      <dgm:t>
        <a:bodyPr/>
        <a:lstStyle/>
        <a:p>
          <a:endParaRPr lang="en-US"/>
        </a:p>
      </dgm:t>
    </dgm:pt>
    <dgm:pt modelId="{D7DF6608-5973-AE49-971E-FC5AFD9A9DA0}" type="sibTrans" cxnId="{91A60815-6EF3-2642-9F23-94158521DAAE}">
      <dgm:prSet/>
      <dgm:spPr/>
      <dgm:t>
        <a:bodyPr/>
        <a:lstStyle/>
        <a:p>
          <a:endParaRPr lang="en-US"/>
        </a:p>
      </dgm:t>
    </dgm:pt>
    <dgm:pt modelId="{89B2A29D-92AD-1E4C-9973-658D9F9F9226}">
      <dgm:prSet/>
      <dgm:spPr/>
      <dgm:t>
        <a:bodyPr/>
        <a:lstStyle/>
        <a:p>
          <a:r>
            <a:rPr lang="en-US" dirty="0" smtClean="0"/>
            <a:t>Design the Navigation Framework and Portal</a:t>
          </a:r>
          <a:endParaRPr lang="en-US" dirty="0"/>
        </a:p>
      </dgm:t>
    </dgm:pt>
    <dgm:pt modelId="{28028CC4-9F69-C546-8A24-44369F9CC6D3}" type="parTrans" cxnId="{8409D7BB-2D44-3C49-8FDA-01A24109A526}">
      <dgm:prSet/>
      <dgm:spPr/>
      <dgm:t>
        <a:bodyPr/>
        <a:lstStyle/>
        <a:p>
          <a:endParaRPr lang="en-US"/>
        </a:p>
      </dgm:t>
    </dgm:pt>
    <dgm:pt modelId="{A98CCD03-84CE-FD49-829B-70647C5A5840}" type="sibTrans" cxnId="{8409D7BB-2D44-3C49-8FDA-01A24109A526}">
      <dgm:prSet/>
      <dgm:spPr/>
      <dgm:t>
        <a:bodyPr/>
        <a:lstStyle/>
        <a:p>
          <a:endParaRPr lang="en-US"/>
        </a:p>
      </dgm:t>
    </dgm:pt>
    <dgm:pt modelId="{33C8BE9C-1D5E-CE4E-91CE-F43B2DB94C1B}">
      <dgm:prSet/>
      <dgm:spPr/>
      <dgm:t>
        <a:bodyPr/>
        <a:lstStyle/>
        <a:p>
          <a:endParaRPr lang="en-US"/>
        </a:p>
      </dgm:t>
    </dgm:pt>
    <dgm:pt modelId="{266A4ED5-B4F8-2043-ABE0-8B5BA7EFD89C}" type="parTrans" cxnId="{680AD9B5-112B-EB4F-8FDD-76362363B31B}">
      <dgm:prSet/>
      <dgm:spPr/>
      <dgm:t>
        <a:bodyPr/>
        <a:lstStyle/>
        <a:p>
          <a:endParaRPr lang="en-US"/>
        </a:p>
      </dgm:t>
    </dgm:pt>
    <dgm:pt modelId="{AC9D04F6-B3CF-F94E-83A8-2C0E2A9982C0}" type="sibTrans" cxnId="{680AD9B5-112B-EB4F-8FDD-76362363B31B}">
      <dgm:prSet/>
      <dgm:spPr/>
      <dgm:t>
        <a:bodyPr/>
        <a:lstStyle/>
        <a:p>
          <a:endParaRPr lang="en-US"/>
        </a:p>
      </dgm:t>
    </dgm:pt>
    <dgm:pt modelId="{92D09937-9AAA-B146-A84B-09730AF4C97B}">
      <dgm:prSet/>
      <dgm:spPr/>
      <dgm:t>
        <a:bodyPr/>
        <a:lstStyle/>
        <a:p>
          <a:r>
            <a:rPr lang="en-US" dirty="0" smtClean="0"/>
            <a:t>Review and Validate the Applications and Model</a:t>
          </a:r>
          <a:endParaRPr lang="en-US" dirty="0"/>
        </a:p>
      </dgm:t>
    </dgm:pt>
    <dgm:pt modelId="{07B7FC57-A771-004D-831A-EC6A8EC14A83}" type="parTrans" cxnId="{14E4086A-9034-DD44-8D7F-0D4D9A279C47}">
      <dgm:prSet/>
      <dgm:spPr/>
      <dgm:t>
        <a:bodyPr/>
        <a:lstStyle/>
        <a:p>
          <a:endParaRPr lang="en-US"/>
        </a:p>
      </dgm:t>
    </dgm:pt>
    <dgm:pt modelId="{5C72ED99-F68F-A749-85B0-9AE3FBD917BC}" type="sibTrans" cxnId="{14E4086A-9034-DD44-8D7F-0D4D9A279C47}">
      <dgm:prSet/>
      <dgm:spPr/>
      <dgm:t>
        <a:bodyPr/>
        <a:lstStyle/>
        <a:p>
          <a:endParaRPr lang="en-US"/>
        </a:p>
      </dgm:t>
    </dgm:pt>
    <dgm:pt modelId="{38EA03AF-D8BF-F74C-BC78-977ADBF96D9E}" type="pres">
      <dgm:prSet presAssocID="{83C9C13B-7197-394B-82CB-8A7B9E6198A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5179E-8603-814B-886D-E0EF56FA8260}" type="pres">
      <dgm:prSet presAssocID="{F2A3FE9D-3873-9346-8D6B-C479AEE248EA}" presName="composite" presStyleCnt="0"/>
      <dgm:spPr/>
    </dgm:pt>
    <dgm:pt modelId="{19F3285A-42F7-F041-9374-C391698EFB81}" type="pres">
      <dgm:prSet presAssocID="{F2A3FE9D-3873-9346-8D6B-C479AEE248E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533F9-ED2B-5440-B391-4AFB05DCE855}" type="pres">
      <dgm:prSet presAssocID="{F2A3FE9D-3873-9346-8D6B-C479AEE248EA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C455-65AF-9A4F-BC26-33C9906768B9}" type="pres">
      <dgm:prSet presAssocID="{54E1F30E-4FA1-C84E-8151-08AA894D2058}" presName="sp" presStyleCnt="0"/>
      <dgm:spPr/>
    </dgm:pt>
    <dgm:pt modelId="{39C02EA7-846E-2B43-9D78-A9631598390A}" type="pres">
      <dgm:prSet presAssocID="{CDEA8584-717F-384C-B9A2-EB0E07F4E356}" presName="composite" presStyleCnt="0"/>
      <dgm:spPr/>
    </dgm:pt>
    <dgm:pt modelId="{B0CCB228-7CDD-E24B-810E-513EDDD4D523}" type="pres">
      <dgm:prSet presAssocID="{CDEA8584-717F-384C-B9A2-EB0E07F4E356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3ACBB-7A4E-AF4A-80B6-839AC150389E}" type="pres">
      <dgm:prSet presAssocID="{CDEA8584-717F-384C-B9A2-EB0E07F4E356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E7890-E5A7-324C-9FD9-DB175056DA65}" type="pres">
      <dgm:prSet presAssocID="{6B764AB7-C432-A842-83C4-9815148BC9E0}" presName="sp" presStyleCnt="0"/>
      <dgm:spPr/>
    </dgm:pt>
    <dgm:pt modelId="{89A8AEE4-8018-7A4E-9E2E-0BB3AEEAF780}" type="pres">
      <dgm:prSet presAssocID="{CBD40DE6-0BAC-6B45-BD0C-4ED00453ECE3}" presName="composite" presStyleCnt="0"/>
      <dgm:spPr/>
    </dgm:pt>
    <dgm:pt modelId="{7500712C-DCEE-1445-9809-C61C83D13088}" type="pres">
      <dgm:prSet presAssocID="{CBD40DE6-0BAC-6B45-BD0C-4ED00453ECE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E8CFD-2BDF-B24E-AEE1-EEF7764B9AB1}" type="pres">
      <dgm:prSet presAssocID="{CBD40DE6-0BAC-6B45-BD0C-4ED00453ECE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687358-EA13-1449-B5C2-22084C9CCCD6}" type="pres">
      <dgm:prSet presAssocID="{FD0A9089-9BB9-B34B-BB97-BEBA6CE9E747}" presName="sp" presStyleCnt="0"/>
      <dgm:spPr/>
    </dgm:pt>
    <dgm:pt modelId="{403EBB7E-756A-804F-AA23-B6384337E5EE}" type="pres">
      <dgm:prSet presAssocID="{3B983A87-97A0-5743-AE52-D94335D75EC0}" presName="composite" presStyleCnt="0"/>
      <dgm:spPr/>
    </dgm:pt>
    <dgm:pt modelId="{226D8C6C-A09F-8D4D-A5F0-9837C7622EA4}" type="pres">
      <dgm:prSet presAssocID="{3B983A87-97A0-5743-AE52-D94335D75EC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8D079-8AE6-2D40-BCFA-BB6F5F4A43FB}" type="pres">
      <dgm:prSet presAssocID="{3B983A87-97A0-5743-AE52-D94335D75EC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D44F7-EC3C-0E47-AEE0-7D1161715079}" type="pres">
      <dgm:prSet presAssocID="{D7DF6608-5973-AE49-971E-FC5AFD9A9DA0}" presName="sp" presStyleCnt="0"/>
      <dgm:spPr/>
    </dgm:pt>
    <dgm:pt modelId="{68B8C2AA-E7F4-0C48-9C05-4E2213C07AD2}" type="pres">
      <dgm:prSet presAssocID="{33C8BE9C-1D5E-CE4E-91CE-F43B2DB94C1B}" presName="composite" presStyleCnt="0"/>
      <dgm:spPr/>
    </dgm:pt>
    <dgm:pt modelId="{5F88DA4E-DD93-D742-81E3-866FD185000F}" type="pres">
      <dgm:prSet presAssocID="{33C8BE9C-1D5E-CE4E-91CE-F43B2DB94C1B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31C9-08AC-D148-9DA7-3B28B24DBB33}" type="pres">
      <dgm:prSet presAssocID="{33C8BE9C-1D5E-CE4E-91CE-F43B2DB94C1B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A66219-D15D-9949-9665-4FA7CE1DE726}" srcId="{83C9C13B-7197-394B-82CB-8A7B9E6198A9}" destId="{CDEA8584-717F-384C-B9A2-EB0E07F4E356}" srcOrd="1" destOrd="0" parTransId="{9203D042-3CB4-C649-9790-35B5FE69B369}" sibTransId="{6B764AB7-C432-A842-83C4-9815148BC9E0}"/>
    <dgm:cxn modelId="{2A19956D-C85C-6048-A8B6-DE59DB04ECE1}" type="presOf" srcId="{3E6E1C95-0946-1C41-8BF7-6322C19D3C82}" destId="{145533F9-ED2B-5440-B391-4AFB05DCE855}" srcOrd="0" destOrd="0" presId="urn:microsoft.com/office/officeart/2005/8/layout/chevron2"/>
    <dgm:cxn modelId="{77C2A5FD-9A08-A84D-958E-FD7215E26179}" type="presOf" srcId="{30D99AE7-34D9-984F-A515-4226D91EA2FA}" destId="{43B3ACBB-7A4E-AF4A-80B6-839AC150389E}" srcOrd="0" destOrd="0" presId="urn:microsoft.com/office/officeart/2005/8/layout/chevron2"/>
    <dgm:cxn modelId="{7C200616-2F49-BE49-B048-E255E4ECE59E}" type="presOf" srcId="{F2A3FE9D-3873-9346-8D6B-C479AEE248EA}" destId="{19F3285A-42F7-F041-9374-C391698EFB81}" srcOrd="0" destOrd="0" presId="urn:microsoft.com/office/officeart/2005/8/layout/chevron2"/>
    <dgm:cxn modelId="{6A3926E6-4855-F64E-8EB4-4B1799AC138A}" type="presOf" srcId="{92D09937-9AAA-B146-A84B-09730AF4C97B}" destId="{D0D131C9-08AC-D148-9DA7-3B28B24DBB33}" srcOrd="0" destOrd="0" presId="urn:microsoft.com/office/officeart/2005/8/layout/chevron2"/>
    <dgm:cxn modelId="{2F088C49-A4AB-2B40-8C9D-AFDA526F2E5F}" srcId="{83C9C13B-7197-394B-82CB-8A7B9E6198A9}" destId="{CBD40DE6-0BAC-6B45-BD0C-4ED00453ECE3}" srcOrd="2" destOrd="0" parTransId="{348CAE2F-15AF-4E46-B81B-A2A4A3902B5B}" sibTransId="{FD0A9089-9BB9-B34B-BB97-BEBA6CE9E747}"/>
    <dgm:cxn modelId="{A0E4FC40-FDF2-C649-9EEB-0FEF4C79604E}" type="presOf" srcId="{89B2A29D-92AD-1E4C-9973-658D9F9F9226}" destId="{50F8D079-8AE6-2D40-BCFA-BB6F5F4A43FB}" srcOrd="0" destOrd="0" presId="urn:microsoft.com/office/officeart/2005/8/layout/chevron2"/>
    <dgm:cxn modelId="{FEC18623-0D67-3149-B248-C6380FF9EDF1}" type="presOf" srcId="{83C9C13B-7197-394B-82CB-8A7B9E6198A9}" destId="{38EA03AF-D8BF-F74C-BC78-977ADBF96D9E}" srcOrd="0" destOrd="0" presId="urn:microsoft.com/office/officeart/2005/8/layout/chevron2"/>
    <dgm:cxn modelId="{F0D9C781-B866-794B-9C46-DD64A2CE2AD1}" type="presOf" srcId="{33C8BE9C-1D5E-CE4E-91CE-F43B2DB94C1B}" destId="{5F88DA4E-DD93-D742-81E3-866FD185000F}" srcOrd="0" destOrd="0" presId="urn:microsoft.com/office/officeart/2005/8/layout/chevron2"/>
    <dgm:cxn modelId="{15839D70-143D-294F-92FE-F332F252C2B1}" srcId="{CDEA8584-717F-384C-B9A2-EB0E07F4E356}" destId="{30D99AE7-34D9-984F-A515-4226D91EA2FA}" srcOrd="0" destOrd="0" parTransId="{2E4C703E-D4D6-6C4E-BD18-1A0DD7D4C80B}" sibTransId="{050D5670-E2AD-5043-A66E-9B44567A7CA4}"/>
    <dgm:cxn modelId="{14E4086A-9034-DD44-8D7F-0D4D9A279C47}" srcId="{33C8BE9C-1D5E-CE4E-91CE-F43B2DB94C1B}" destId="{92D09937-9AAA-B146-A84B-09730AF4C97B}" srcOrd="0" destOrd="0" parTransId="{07B7FC57-A771-004D-831A-EC6A8EC14A83}" sibTransId="{5C72ED99-F68F-A749-85B0-9AE3FBD917BC}"/>
    <dgm:cxn modelId="{91A60815-6EF3-2642-9F23-94158521DAAE}" srcId="{83C9C13B-7197-394B-82CB-8A7B9E6198A9}" destId="{3B983A87-97A0-5743-AE52-D94335D75EC0}" srcOrd="3" destOrd="0" parTransId="{5C54C8A2-4488-5443-89DD-91985BDB55E0}" sibTransId="{D7DF6608-5973-AE49-971E-FC5AFD9A9DA0}"/>
    <dgm:cxn modelId="{35AA0D36-67E3-C74D-B99C-027BAF84679F}" type="presOf" srcId="{3B983A87-97A0-5743-AE52-D94335D75EC0}" destId="{226D8C6C-A09F-8D4D-A5F0-9837C7622EA4}" srcOrd="0" destOrd="0" presId="urn:microsoft.com/office/officeart/2005/8/layout/chevron2"/>
    <dgm:cxn modelId="{617AB6CD-A72E-BA4D-A578-DF7024AD4AA2}" type="presOf" srcId="{74496F63-974F-1145-9B4E-BBD737AA4285}" destId="{C7FE8CFD-2BDF-B24E-AEE1-EEF7764B9AB1}" srcOrd="0" destOrd="0" presId="urn:microsoft.com/office/officeart/2005/8/layout/chevron2"/>
    <dgm:cxn modelId="{C408540B-2C49-5D48-805D-62B6462765B5}" srcId="{CBD40DE6-0BAC-6B45-BD0C-4ED00453ECE3}" destId="{74496F63-974F-1145-9B4E-BBD737AA4285}" srcOrd="0" destOrd="0" parTransId="{7B1B5063-8423-5F43-93E4-D3461BD721A6}" sibTransId="{ADFD81A9-2E35-644E-A87E-F38D315F3817}"/>
    <dgm:cxn modelId="{8409D7BB-2D44-3C49-8FDA-01A24109A526}" srcId="{3B983A87-97A0-5743-AE52-D94335D75EC0}" destId="{89B2A29D-92AD-1E4C-9973-658D9F9F9226}" srcOrd="0" destOrd="0" parTransId="{28028CC4-9F69-C546-8A24-44369F9CC6D3}" sibTransId="{A98CCD03-84CE-FD49-829B-70647C5A5840}"/>
    <dgm:cxn modelId="{680AD9B5-112B-EB4F-8FDD-76362363B31B}" srcId="{83C9C13B-7197-394B-82CB-8A7B9E6198A9}" destId="{33C8BE9C-1D5E-CE4E-91CE-F43B2DB94C1B}" srcOrd="4" destOrd="0" parTransId="{266A4ED5-B4F8-2043-ABE0-8B5BA7EFD89C}" sibTransId="{AC9D04F6-B3CF-F94E-83A8-2C0E2A9982C0}"/>
    <dgm:cxn modelId="{3C4468E9-AFDA-FD4E-9253-912EDFF290AC}" type="presOf" srcId="{CBD40DE6-0BAC-6B45-BD0C-4ED00453ECE3}" destId="{7500712C-DCEE-1445-9809-C61C83D13088}" srcOrd="0" destOrd="0" presId="urn:microsoft.com/office/officeart/2005/8/layout/chevron2"/>
    <dgm:cxn modelId="{61A80AC7-E02F-EE40-BD27-B6190220911E}" srcId="{83C9C13B-7197-394B-82CB-8A7B9E6198A9}" destId="{F2A3FE9D-3873-9346-8D6B-C479AEE248EA}" srcOrd="0" destOrd="0" parTransId="{056EDA77-8B2A-EE4B-98ED-704CA27662DB}" sibTransId="{54E1F30E-4FA1-C84E-8151-08AA894D2058}"/>
    <dgm:cxn modelId="{CFDBBC49-FE55-3244-BAA6-354E726A7370}" srcId="{F2A3FE9D-3873-9346-8D6B-C479AEE248EA}" destId="{3E6E1C95-0946-1C41-8BF7-6322C19D3C82}" srcOrd="0" destOrd="0" parTransId="{CC0E3FB8-E514-D64B-B1E5-1C6C20E732DE}" sibTransId="{B74D044C-0D8F-E048-9338-3D68C1801DAA}"/>
    <dgm:cxn modelId="{1DF7A72F-C1F0-B640-AD8C-D2355C08C565}" type="presOf" srcId="{CDEA8584-717F-384C-B9A2-EB0E07F4E356}" destId="{B0CCB228-7CDD-E24B-810E-513EDDD4D523}" srcOrd="0" destOrd="0" presId="urn:microsoft.com/office/officeart/2005/8/layout/chevron2"/>
    <dgm:cxn modelId="{ABDBDE69-5B71-1A4F-A826-91F4E7F067B5}" type="presParOf" srcId="{38EA03AF-D8BF-F74C-BC78-977ADBF96D9E}" destId="{7B05179E-8603-814B-886D-E0EF56FA8260}" srcOrd="0" destOrd="0" presId="urn:microsoft.com/office/officeart/2005/8/layout/chevron2"/>
    <dgm:cxn modelId="{A4C8F3AD-5FFF-3544-B79C-18E02B10A350}" type="presParOf" srcId="{7B05179E-8603-814B-886D-E0EF56FA8260}" destId="{19F3285A-42F7-F041-9374-C391698EFB81}" srcOrd="0" destOrd="0" presId="urn:microsoft.com/office/officeart/2005/8/layout/chevron2"/>
    <dgm:cxn modelId="{AA3DA82D-BB1E-6745-9BE9-A18EF55711AC}" type="presParOf" srcId="{7B05179E-8603-814B-886D-E0EF56FA8260}" destId="{145533F9-ED2B-5440-B391-4AFB05DCE855}" srcOrd="1" destOrd="0" presId="urn:microsoft.com/office/officeart/2005/8/layout/chevron2"/>
    <dgm:cxn modelId="{F9A71233-3382-0B48-AD87-C0C6F09A33C7}" type="presParOf" srcId="{38EA03AF-D8BF-F74C-BC78-977ADBF96D9E}" destId="{8299C455-65AF-9A4F-BC26-33C9906768B9}" srcOrd="1" destOrd="0" presId="urn:microsoft.com/office/officeart/2005/8/layout/chevron2"/>
    <dgm:cxn modelId="{F5087FD9-1A46-BB45-97E0-3B4C2B28E721}" type="presParOf" srcId="{38EA03AF-D8BF-F74C-BC78-977ADBF96D9E}" destId="{39C02EA7-846E-2B43-9D78-A9631598390A}" srcOrd="2" destOrd="0" presId="urn:microsoft.com/office/officeart/2005/8/layout/chevron2"/>
    <dgm:cxn modelId="{DE9C095D-9430-024D-9BDB-24AEE9756977}" type="presParOf" srcId="{39C02EA7-846E-2B43-9D78-A9631598390A}" destId="{B0CCB228-7CDD-E24B-810E-513EDDD4D523}" srcOrd="0" destOrd="0" presId="urn:microsoft.com/office/officeart/2005/8/layout/chevron2"/>
    <dgm:cxn modelId="{28FD8201-E042-F845-9F8D-72A36C5BDB00}" type="presParOf" srcId="{39C02EA7-846E-2B43-9D78-A9631598390A}" destId="{43B3ACBB-7A4E-AF4A-80B6-839AC150389E}" srcOrd="1" destOrd="0" presId="urn:microsoft.com/office/officeart/2005/8/layout/chevron2"/>
    <dgm:cxn modelId="{F3A4FFF0-5FB4-9240-B5E0-D9AF66C05BFB}" type="presParOf" srcId="{38EA03AF-D8BF-F74C-BC78-977ADBF96D9E}" destId="{007E7890-E5A7-324C-9FD9-DB175056DA65}" srcOrd="3" destOrd="0" presId="urn:microsoft.com/office/officeart/2005/8/layout/chevron2"/>
    <dgm:cxn modelId="{97B3DAE8-8A5B-B14A-AFAA-1F4A78041461}" type="presParOf" srcId="{38EA03AF-D8BF-F74C-BC78-977ADBF96D9E}" destId="{89A8AEE4-8018-7A4E-9E2E-0BB3AEEAF780}" srcOrd="4" destOrd="0" presId="urn:microsoft.com/office/officeart/2005/8/layout/chevron2"/>
    <dgm:cxn modelId="{237FAA9F-7F6F-4241-ABC7-C732F80D36A1}" type="presParOf" srcId="{89A8AEE4-8018-7A4E-9E2E-0BB3AEEAF780}" destId="{7500712C-DCEE-1445-9809-C61C83D13088}" srcOrd="0" destOrd="0" presId="urn:microsoft.com/office/officeart/2005/8/layout/chevron2"/>
    <dgm:cxn modelId="{0D7CD6DA-3A42-284E-A55B-3B746022E675}" type="presParOf" srcId="{89A8AEE4-8018-7A4E-9E2E-0BB3AEEAF780}" destId="{C7FE8CFD-2BDF-B24E-AEE1-EEF7764B9AB1}" srcOrd="1" destOrd="0" presId="urn:microsoft.com/office/officeart/2005/8/layout/chevron2"/>
    <dgm:cxn modelId="{679EE53D-C519-3948-AD66-1164D1ECA8AC}" type="presParOf" srcId="{38EA03AF-D8BF-F74C-BC78-977ADBF96D9E}" destId="{B5687358-EA13-1449-B5C2-22084C9CCCD6}" srcOrd="5" destOrd="0" presId="urn:microsoft.com/office/officeart/2005/8/layout/chevron2"/>
    <dgm:cxn modelId="{BAB89389-A7ED-6E48-8B3E-6A3D992A6465}" type="presParOf" srcId="{38EA03AF-D8BF-F74C-BC78-977ADBF96D9E}" destId="{403EBB7E-756A-804F-AA23-B6384337E5EE}" srcOrd="6" destOrd="0" presId="urn:microsoft.com/office/officeart/2005/8/layout/chevron2"/>
    <dgm:cxn modelId="{57C7E068-FC4E-7043-A42E-44DC36584B46}" type="presParOf" srcId="{403EBB7E-756A-804F-AA23-B6384337E5EE}" destId="{226D8C6C-A09F-8D4D-A5F0-9837C7622EA4}" srcOrd="0" destOrd="0" presId="urn:microsoft.com/office/officeart/2005/8/layout/chevron2"/>
    <dgm:cxn modelId="{1020A53B-BC4E-E340-A0E5-C468C7A09B05}" type="presParOf" srcId="{403EBB7E-756A-804F-AA23-B6384337E5EE}" destId="{50F8D079-8AE6-2D40-BCFA-BB6F5F4A43FB}" srcOrd="1" destOrd="0" presId="urn:microsoft.com/office/officeart/2005/8/layout/chevron2"/>
    <dgm:cxn modelId="{5240230E-3CDC-6746-B9E7-2613D92DD06C}" type="presParOf" srcId="{38EA03AF-D8BF-F74C-BC78-977ADBF96D9E}" destId="{90FD44F7-EC3C-0E47-AEE0-7D1161715079}" srcOrd="7" destOrd="0" presId="urn:microsoft.com/office/officeart/2005/8/layout/chevron2"/>
    <dgm:cxn modelId="{44FC8CB0-C2B1-9F44-9F0F-2D252E836E00}" type="presParOf" srcId="{38EA03AF-D8BF-F74C-BC78-977ADBF96D9E}" destId="{68B8C2AA-E7F4-0C48-9C05-4E2213C07AD2}" srcOrd="8" destOrd="0" presId="urn:microsoft.com/office/officeart/2005/8/layout/chevron2"/>
    <dgm:cxn modelId="{FBCD5A46-3BCA-D14F-8986-D0E1B78986A7}" type="presParOf" srcId="{68B8C2AA-E7F4-0C48-9C05-4E2213C07AD2}" destId="{5F88DA4E-DD93-D742-81E3-866FD185000F}" srcOrd="0" destOrd="0" presId="urn:microsoft.com/office/officeart/2005/8/layout/chevron2"/>
    <dgm:cxn modelId="{BDFCB680-18D5-0945-8EFD-A451FE768E9C}" type="presParOf" srcId="{68B8C2AA-E7F4-0C48-9C05-4E2213C07AD2}" destId="{D0D131C9-08AC-D148-9DA7-3B28B24DBB3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F32DA2-5AE8-BE4D-8EA5-E709B19B09C8}" type="doc">
      <dgm:prSet loTypeId="urn:microsoft.com/office/officeart/2005/8/layout/cycle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7897BEA-7A85-314E-AD70-C0EFFA83D33E}">
      <dgm:prSet phldrT="[Text]"/>
      <dgm:spPr/>
      <dgm:t>
        <a:bodyPr/>
        <a:lstStyle/>
        <a:p>
          <a:r>
            <a:rPr lang="en-US" dirty="0" smtClean="0"/>
            <a:t>BI Application Specification</a:t>
          </a:r>
          <a:endParaRPr lang="en-US" dirty="0"/>
        </a:p>
      </dgm:t>
    </dgm:pt>
    <dgm:pt modelId="{967B331F-290D-CA44-8C78-9AB692F422D2}" type="parTrans" cxnId="{96962177-35C2-2B4C-96D1-90B4F37AEC3D}">
      <dgm:prSet/>
      <dgm:spPr/>
      <dgm:t>
        <a:bodyPr/>
        <a:lstStyle/>
        <a:p>
          <a:endParaRPr lang="en-US"/>
        </a:p>
      </dgm:t>
    </dgm:pt>
    <dgm:pt modelId="{91DE1D75-22B2-6E44-98D0-1B10FA89AA70}" type="sibTrans" cxnId="{96962177-35C2-2B4C-96D1-90B4F37AEC3D}">
      <dgm:prSet/>
      <dgm:spPr/>
      <dgm:t>
        <a:bodyPr/>
        <a:lstStyle/>
        <a:p>
          <a:endParaRPr lang="en-US"/>
        </a:p>
      </dgm:t>
    </dgm:pt>
    <dgm:pt modelId="{9F99FD0D-9E38-DF4F-A0E4-6503E94C1B6F}">
      <dgm:prSet phldrT="[Text]"/>
      <dgm:spPr/>
      <dgm:t>
        <a:bodyPr/>
        <a:lstStyle/>
        <a:p>
          <a:r>
            <a:rPr lang="en-US" dirty="0" smtClean="0"/>
            <a:t>BI Application Development</a:t>
          </a:r>
          <a:endParaRPr lang="en-US" dirty="0"/>
        </a:p>
      </dgm:t>
    </dgm:pt>
    <dgm:pt modelId="{18A23EA0-AEBE-CA40-A338-A1DEFDC8A891}" type="parTrans" cxnId="{28D7B18B-2401-2E4E-A56E-DD69CDC4832B}">
      <dgm:prSet/>
      <dgm:spPr/>
      <dgm:t>
        <a:bodyPr/>
        <a:lstStyle/>
        <a:p>
          <a:endParaRPr lang="en-US"/>
        </a:p>
      </dgm:t>
    </dgm:pt>
    <dgm:pt modelId="{8C867B9A-3EBD-8144-9E75-7125537D64EA}" type="sibTrans" cxnId="{28D7B18B-2401-2E4E-A56E-DD69CDC4832B}">
      <dgm:prSet/>
      <dgm:spPr/>
      <dgm:t>
        <a:bodyPr/>
        <a:lstStyle/>
        <a:p>
          <a:endParaRPr lang="en-US"/>
        </a:p>
      </dgm:t>
    </dgm:pt>
    <dgm:pt modelId="{28067DA4-9164-7547-B7FD-5FFD72DDF2B3}">
      <dgm:prSet phldrT="[Text]"/>
      <dgm:spPr/>
      <dgm:t>
        <a:bodyPr/>
        <a:lstStyle/>
        <a:p>
          <a:r>
            <a:rPr lang="en-US" dirty="0" smtClean="0"/>
            <a:t>BI Application Maintenance</a:t>
          </a:r>
          <a:endParaRPr lang="en-US" dirty="0"/>
        </a:p>
      </dgm:t>
    </dgm:pt>
    <dgm:pt modelId="{67A78800-8FC5-3A41-A4E3-1082563D94E4}" type="parTrans" cxnId="{7B4E16A4-3A0E-5647-B14F-F89D50A9E857}">
      <dgm:prSet/>
      <dgm:spPr/>
      <dgm:t>
        <a:bodyPr/>
        <a:lstStyle/>
        <a:p>
          <a:endParaRPr lang="en-US"/>
        </a:p>
      </dgm:t>
    </dgm:pt>
    <dgm:pt modelId="{07042720-8606-474B-8911-F9CC62B675D8}" type="sibTrans" cxnId="{7B4E16A4-3A0E-5647-B14F-F89D50A9E857}">
      <dgm:prSet/>
      <dgm:spPr/>
      <dgm:t>
        <a:bodyPr/>
        <a:lstStyle/>
        <a:p>
          <a:endParaRPr lang="en-US"/>
        </a:p>
      </dgm:t>
    </dgm:pt>
    <dgm:pt modelId="{BD8D6CF9-0B7A-3743-87F8-A8A13B58A781}" type="pres">
      <dgm:prSet presAssocID="{5DF32DA2-5AE8-BE4D-8EA5-E709B19B09C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40E464-5F22-FD40-AABF-C8137609C8BB}" type="pres">
      <dgm:prSet presAssocID="{07897BEA-7A85-314E-AD70-C0EFFA83D33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0B599-D000-2448-973C-B68DE0B490FB}" type="pres">
      <dgm:prSet presAssocID="{91DE1D75-22B2-6E44-98D0-1B10FA89AA7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162740E-8F03-CD45-AFB3-E8559EA90D15}" type="pres">
      <dgm:prSet presAssocID="{91DE1D75-22B2-6E44-98D0-1B10FA89AA7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6C851D-B685-7344-B154-D91F8BF0AE6F}" type="pres">
      <dgm:prSet presAssocID="{9F99FD0D-9E38-DF4F-A0E4-6503E94C1B6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0A081-3317-4645-9AE0-840F7C98BEF0}" type="pres">
      <dgm:prSet presAssocID="{8C867B9A-3EBD-8144-9E75-7125537D64E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2E6D9B8-FC1B-034A-A3B4-4BB309A6DF41}" type="pres">
      <dgm:prSet presAssocID="{8C867B9A-3EBD-8144-9E75-7125537D64E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4DCD20F-8409-A646-B7F7-906ED611C826}" type="pres">
      <dgm:prSet presAssocID="{28067DA4-9164-7547-B7FD-5FFD72DDF2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C5250-9488-AD43-A5D0-3C5CDDB4F624}" type="pres">
      <dgm:prSet presAssocID="{07042720-8606-474B-8911-F9CC62B675D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2163F52-8D78-4B48-93B0-34B4B2497558}" type="pres">
      <dgm:prSet presAssocID="{07042720-8606-474B-8911-F9CC62B675D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8CAF57F-9FD8-3644-884B-EED40CF45B31}" type="presOf" srcId="{8C867B9A-3EBD-8144-9E75-7125537D64EA}" destId="{62E6D9B8-FC1B-034A-A3B4-4BB309A6DF41}" srcOrd="1" destOrd="0" presId="urn:microsoft.com/office/officeart/2005/8/layout/cycle2"/>
    <dgm:cxn modelId="{7D7EBC69-4946-FE44-AC33-480FB2BB29AC}" type="presOf" srcId="{8C867B9A-3EBD-8144-9E75-7125537D64EA}" destId="{4930A081-3317-4645-9AE0-840F7C98BEF0}" srcOrd="0" destOrd="0" presId="urn:microsoft.com/office/officeart/2005/8/layout/cycle2"/>
    <dgm:cxn modelId="{7B4E16A4-3A0E-5647-B14F-F89D50A9E857}" srcId="{5DF32DA2-5AE8-BE4D-8EA5-E709B19B09C8}" destId="{28067DA4-9164-7547-B7FD-5FFD72DDF2B3}" srcOrd="2" destOrd="0" parTransId="{67A78800-8FC5-3A41-A4E3-1082563D94E4}" sibTransId="{07042720-8606-474B-8911-F9CC62B675D8}"/>
    <dgm:cxn modelId="{3C554A25-6735-554D-9D15-4E7A8245651B}" type="presOf" srcId="{91DE1D75-22B2-6E44-98D0-1B10FA89AA70}" destId="{2162740E-8F03-CD45-AFB3-E8559EA90D15}" srcOrd="1" destOrd="0" presId="urn:microsoft.com/office/officeart/2005/8/layout/cycle2"/>
    <dgm:cxn modelId="{96962177-35C2-2B4C-96D1-90B4F37AEC3D}" srcId="{5DF32DA2-5AE8-BE4D-8EA5-E709B19B09C8}" destId="{07897BEA-7A85-314E-AD70-C0EFFA83D33E}" srcOrd="0" destOrd="0" parTransId="{967B331F-290D-CA44-8C78-9AB692F422D2}" sibTransId="{91DE1D75-22B2-6E44-98D0-1B10FA89AA70}"/>
    <dgm:cxn modelId="{531DCB96-870C-774B-B626-304288FFA676}" type="presOf" srcId="{5DF32DA2-5AE8-BE4D-8EA5-E709B19B09C8}" destId="{BD8D6CF9-0B7A-3743-87F8-A8A13B58A781}" srcOrd="0" destOrd="0" presId="urn:microsoft.com/office/officeart/2005/8/layout/cycle2"/>
    <dgm:cxn modelId="{DF4E7A8C-9041-5D48-A478-836F906D2C59}" type="presOf" srcId="{07042720-8606-474B-8911-F9CC62B675D8}" destId="{53DC5250-9488-AD43-A5D0-3C5CDDB4F624}" srcOrd="0" destOrd="0" presId="urn:microsoft.com/office/officeart/2005/8/layout/cycle2"/>
    <dgm:cxn modelId="{A68CD83E-8D1E-2C4D-8226-FCFB1370AB98}" type="presOf" srcId="{91DE1D75-22B2-6E44-98D0-1B10FA89AA70}" destId="{6090B599-D000-2448-973C-B68DE0B490FB}" srcOrd="0" destOrd="0" presId="urn:microsoft.com/office/officeart/2005/8/layout/cycle2"/>
    <dgm:cxn modelId="{28D7B18B-2401-2E4E-A56E-DD69CDC4832B}" srcId="{5DF32DA2-5AE8-BE4D-8EA5-E709B19B09C8}" destId="{9F99FD0D-9E38-DF4F-A0E4-6503E94C1B6F}" srcOrd="1" destOrd="0" parTransId="{18A23EA0-AEBE-CA40-A338-A1DEFDC8A891}" sibTransId="{8C867B9A-3EBD-8144-9E75-7125537D64EA}"/>
    <dgm:cxn modelId="{583EE2FA-4B3D-3546-A3AE-AA5ECFA2DE28}" type="presOf" srcId="{9F99FD0D-9E38-DF4F-A0E4-6503E94C1B6F}" destId="{686C851D-B685-7344-B154-D91F8BF0AE6F}" srcOrd="0" destOrd="0" presId="urn:microsoft.com/office/officeart/2005/8/layout/cycle2"/>
    <dgm:cxn modelId="{E1C9CFC3-0EDF-DA4E-B691-C466355E4375}" type="presOf" srcId="{28067DA4-9164-7547-B7FD-5FFD72DDF2B3}" destId="{44DCD20F-8409-A646-B7F7-906ED611C826}" srcOrd="0" destOrd="0" presId="urn:microsoft.com/office/officeart/2005/8/layout/cycle2"/>
    <dgm:cxn modelId="{63CC54DD-1869-F64D-9A03-ECEE53230D3B}" type="presOf" srcId="{07042720-8606-474B-8911-F9CC62B675D8}" destId="{F2163F52-8D78-4B48-93B0-34B4B2497558}" srcOrd="1" destOrd="0" presId="urn:microsoft.com/office/officeart/2005/8/layout/cycle2"/>
    <dgm:cxn modelId="{14D8566B-A72A-7140-B04D-BA23A30C6622}" type="presOf" srcId="{07897BEA-7A85-314E-AD70-C0EFFA83D33E}" destId="{E640E464-5F22-FD40-AABF-C8137609C8BB}" srcOrd="0" destOrd="0" presId="urn:microsoft.com/office/officeart/2005/8/layout/cycle2"/>
    <dgm:cxn modelId="{ABB1AC02-7E56-1546-960A-392EE079E6D6}" type="presParOf" srcId="{BD8D6CF9-0B7A-3743-87F8-A8A13B58A781}" destId="{E640E464-5F22-FD40-AABF-C8137609C8BB}" srcOrd="0" destOrd="0" presId="urn:microsoft.com/office/officeart/2005/8/layout/cycle2"/>
    <dgm:cxn modelId="{31761492-EAAF-0146-8E93-6811E3AC1284}" type="presParOf" srcId="{BD8D6CF9-0B7A-3743-87F8-A8A13B58A781}" destId="{6090B599-D000-2448-973C-B68DE0B490FB}" srcOrd="1" destOrd="0" presId="urn:microsoft.com/office/officeart/2005/8/layout/cycle2"/>
    <dgm:cxn modelId="{A2F9087A-B365-3741-B15E-A083FDFCBB28}" type="presParOf" srcId="{6090B599-D000-2448-973C-B68DE0B490FB}" destId="{2162740E-8F03-CD45-AFB3-E8559EA90D15}" srcOrd="0" destOrd="0" presId="urn:microsoft.com/office/officeart/2005/8/layout/cycle2"/>
    <dgm:cxn modelId="{CD100A0F-5F7D-574D-A180-5CE0D8298759}" type="presParOf" srcId="{BD8D6CF9-0B7A-3743-87F8-A8A13B58A781}" destId="{686C851D-B685-7344-B154-D91F8BF0AE6F}" srcOrd="2" destOrd="0" presId="urn:microsoft.com/office/officeart/2005/8/layout/cycle2"/>
    <dgm:cxn modelId="{C823D2F5-CC7B-DF45-B151-ACA6D0A13874}" type="presParOf" srcId="{BD8D6CF9-0B7A-3743-87F8-A8A13B58A781}" destId="{4930A081-3317-4645-9AE0-840F7C98BEF0}" srcOrd="3" destOrd="0" presId="urn:microsoft.com/office/officeart/2005/8/layout/cycle2"/>
    <dgm:cxn modelId="{B5F3287E-E087-614B-9A01-8CADDE3103D2}" type="presParOf" srcId="{4930A081-3317-4645-9AE0-840F7C98BEF0}" destId="{62E6D9B8-FC1B-034A-A3B4-4BB309A6DF41}" srcOrd="0" destOrd="0" presId="urn:microsoft.com/office/officeart/2005/8/layout/cycle2"/>
    <dgm:cxn modelId="{8360A0D9-B400-0A41-9FF3-C0745C9B6DBD}" type="presParOf" srcId="{BD8D6CF9-0B7A-3743-87F8-A8A13B58A781}" destId="{44DCD20F-8409-A646-B7F7-906ED611C826}" srcOrd="4" destOrd="0" presId="urn:microsoft.com/office/officeart/2005/8/layout/cycle2"/>
    <dgm:cxn modelId="{9A12FAC3-EFC3-6A4E-B27A-D675D451A822}" type="presParOf" srcId="{BD8D6CF9-0B7A-3743-87F8-A8A13B58A781}" destId="{53DC5250-9488-AD43-A5D0-3C5CDDB4F624}" srcOrd="5" destOrd="0" presId="urn:microsoft.com/office/officeart/2005/8/layout/cycle2"/>
    <dgm:cxn modelId="{C9412802-A638-784A-AA04-66A0F1C85A80}" type="presParOf" srcId="{53DC5250-9488-AD43-A5D0-3C5CDDB4F624}" destId="{F2163F52-8D78-4B48-93B0-34B4B249755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C9C13B-7197-394B-82CB-8A7B9E6198A9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A8584-717F-384C-B9A2-EB0E07F4E35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203D042-3CB4-C649-9790-35B5FE69B369}" type="parTrans" cxnId="{E4A66219-D15D-9949-9665-4FA7CE1DE726}">
      <dgm:prSet/>
      <dgm:spPr/>
      <dgm:t>
        <a:bodyPr/>
        <a:lstStyle/>
        <a:p>
          <a:endParaRPr lang="en-US"/>
        </a:p>
      </dgm:t>
    </dgm:pt>
    <dgm:pt modelId="{6B764AB7-C432-A842-83C4-9815148BC9E0}" type="sibTrans" cxnId="{E4A66219-D15D-9949-9665-4FA7CE1DE726}">
      <dgm:prSet/>
      <dgm:spPr/>
      <dgm:t>
        <a:bodyPr/>
        <a:lstStyle/>
        <a:p>
          <a:endParaRPr lang="en-US"/>
        </a:p>
      </dgm:t>
    </dgm:pt>
    <dgm:pt modelId="{30D99AE7-34D9-984F-A515-4226D91EA2FA}">
      <dgm:prSet phldrT="[Text]"/>
      <dgm:spPr/>
      <dgm:t>
        <a:bodyPr/>
        <a:lstStyle/>
        <a:p>
          <a:r>
            <a:rPr lang="en-US" dirty="0" smtClean="0"/>
            <a:t>Build the Applications</a:t>
          </a:r>
          <a:endParaRPr lang="en-US" dirty="0"/>
        </a:p>
      </dgm:t>
    </dgm:pt>
    <dgm:pt modelId="{2E4C703E-D4D6-6C4E-BD18-1A0DD7D4C80B}" type="parTrans" cxnId="{15839D70-143D-294F-92FE-F332F252C2B1}">
      <dgm:prSet/>
      <dgm:spPr/>
      <dgm:t>
        <a:bodyPr/>
        <a:lstStyle/>
        <a:p>
          <a:endParaRPr lang="en-US"/>
        </a:p>
      </dgm:t>
    </dgm:pt>
    <dgm:pt modelId="{050D5670-E2AD-5043-A66E-9B44567A7CA4}" type="sibTrans" cxnId="{15839D70-143D-294F-92FE-F332F252C2B1}">
      <dgm:prSet/>
      <dgm:spPr/>
      <dgm:t>
        <a:bodyPr/>
        <a:lstStyle/>
        <a:p>
          <a:endParaRPr lang="en-US"/>
        </a:p>
      </dgm:t>
    </dgm:pt>
    <dgm:pt modelId="{F2A3FE9D-3873-9346-8D6B-C479AEE248EA}">
      <dgm:prSet phldrT="[Text]"/>
      <dgm:spPr/>
      <dgm:t>
        <a:bodyPr/>
        <a:lstStyle/>
        <a:p>
          <a:endParaRPr lang="en-US" dirty="0"/>
        </a:p>
      </dgm:t>
    </dgm:pt>
    <dgm:pt modelId="{056EDA77-8B2A-EE4B-98ED-704CA27662DB}" type="parTrans" cxnId="{61A80AC7-E02F-EE40-BD27-B6190220911E}">
      <dgm:prSet/>
      <dgm:spPr/>
      <dgm:t>
        <a:bodyPr/>
        <a:lstStyle/>
        <a:p>
          <a:endParaRPr lang="en-US"/>
        </a:p>
      </dgm:t>
    </dgm:pt>
    <dgm:pt modelId="{54E1F30E-4FA1-C84E-8151-08AA894D2058}" type="sibTrans" cxnId="{61A80AC7-E02F-EE40-BD27-B6190220911E}">
      <dgm:prSet/>
      <dgm:spPr/>
      <dgm:t>
        <a:bodyPr/>
        <a:lstStyle/>
        <a:p>
          <a:endParaRPr lang="en-US"/>
        </a:p>
      </dgm:t>
    </dgm:pt>
    <dgm:pt modelId="{CBD40DE6-0BAC-6B45-BD0C-4ED00453ECE3}">
      <dgm:prSet/>
      <dgm:spPr/>
      <dgm:t>
        <a:bodyPr/>
        <a:lstStyle/>
        <a:p>
          <a:endParaRPr lang="en-US" dirty="0"/>
        </a:p>
      </dgm:t>
    </dgm:pt>
    <dgm:pt modelId="{348CAE2F-15AF-4E46-B81B-A2A4A3902B5B}" type="parTrans" cxnId="{2F088C49-A4AB-2B40-8C9D-AFDA526F2E5F}">
      <dgm:prSet/>
      <dgm:spPr/>
      <dgm:t>
        <a:bodyPr/>
        <a:lstStyle/>
        <a:p>
          <a:endParaRPr lang="en-US"/>
        </a:p>
      </dgm:t>
    </dgm:pt>
    <dgm:pt modelId="{FD0A9089-9BB9-B34B-BB97-BEBA6CE9E747}" type="sibTrans" cxnId="{2F088C49-A4AB-2B40-8C9D-AFDA526F2E5F}">
      <dgm:prSet/>
      <dgm:spPr/>
      <dgm:t>
        <a:bodyPr/>
        <a:lstStyle/>
        <a:p>
          <a:endParaRPr lang="en-US"/>
        </a:p>
      </dgm:t>
    </dgm:pt>
    <dgm:pt modelId="{74496F63-974F-1145-9B4E-BBD737AA4285}">
      <dgm:prSet/>
      <dgm:spPr/>
      <dgm:t>
        <a:bodyPr/>
        <a:lstStyle/>
        <a:p>
          <a:r>
            <a:rPr lang="en-US" dirty="0" smtClean="0"/>
            <a:t>Test and Verify the Applications and Data</a:t>
          </a:r>
          <a:endParaRPr lang="en-US" dirty="0"/>
        </a:p>
      </dgm:t>
    </dgm:pt>
    <dgm:pt modelId="{7B1B5063-8423-5F43-93E4-D3461BD721A6}" type="parTrans" cxnId="{C408540B-2C49-5D48-805D-62B6462765B5}">
      <dgm:prSet/>
      <dgm:spPr/>
      <dgm:t>
        <a:bodyPr/>
        <a:lstStyle/>
        <a:p>
          <a:endParaRPr lang="en-US"/>
        </a:p>
      </dgm:t>
    </dgm:pt>
    <dgm:pt modelId="{ADFD81A9-2E35-644E-A87E-F38D315F3817}" type="sibTrans" cxnId="{C408540B-2C49-5D48-805D-62B6462765B5}">
      <dgm:prSet/>
      <dgm:spPr/>
      <dgm:t>
        <a:bodyPr/>
        <a:lstStyle/>
        <a:p>
          <a:endParaRPr lang="en-US"/>
        </a:p>
      </dgm:t>
    </dgm:pt>
    <dgm:pt modelId="{3B983A87-97A0-5743-AE52-D94335D75EC0}">
      <dgm:prSet/>
      <dgm:spPr/>
      <dgm:t>
        <a:bodyPr/>
        <a:lstStyle/>
        <a:p>
          <a:endParaRPr lang="en-US" dirty="0"/>
        </a:p>
      </dgm:t>
    </dgm:pt>
    <dgm:pt modelId="{5C54C8A2-4488-5443-89DD-91985BDB55E0}" type="parTrans" cxnId="{91A60815-6EF3-2642-9F23-94158521DAAE}">
      <dgm:prSet/>
      <dgm:spPr/>
      <dgm:t>
        <a:bodyPr/>
        <a:lstStyle/>
        <a:p>
          <a:endParaRPr lang="en-US"/>
        </a:p>
      </dgm:t>
    </dgm:pt>
    <dgm:pt modelId="{D7DF6608-5973-AE49-971E-FC5AFD9A9DA0}" type="sibTrans" cxnId="{91A60815-6EF3-2642-9F23-94158521DAAE}">
      <dgm:prSet/>
      <dgm:spPr/>
      <dgm:t>
        <a:bodyPr/>
        <a:lstStyle/>
        <a:p>
          <a:endParaRPr lang="en-US"/>
        </a:p>
      </dgm:t>
    </dgm:pt>
    <dgm:pt modelId="{89B2A29D-92AD-1E4C-9973-658D9F9F9226}">
      <dgm:prSet/>
      <dgm:spPr/>
      <dgm:t>
        <a:bodyPr/>
        <a:lstStyle/>
        <a:p>
          <a:r>
            <a:rPr lang="en-US" dirty="0" smtClean="0"/>
            <a:t>Complete the Documentation</a:t>
          </a:r>
          <a:endParaRPr lang="en-US" dirty="0"/>
        </a:p>
      </dgm:t>
    </dgm:pt>
    <dgm:pt modelId="{28028CC4-9F69-C546-8A24-44369F9CC6D3}" type="parTrans" cxnId="{8409D7BB-2D44-3C49-8FDA-01A24109A526}">
      <dgm:prSet/>
      <dgm:spPr/>
      <dgm:t>
        <a:bodyPr/>
        <a:lstStyle/>
        <a:p>
          <a:endParaRPr lang="en-US"/>
        </a:p>
      </dgm:t>
    </dgm:pt>
    <dgm:pt modelId="{A98CCD03-84CE-FD49-829B-70647C5A5840}" type="sibTrans" cxnId="{8409D7BB-2D44-3C49-8FDA-01A24109A526}">
      <dgm:prSet/>
      <dgm:spPr/>
      <dgm:t>
        <a:bodyPr/>
        <a:lstStyle/>
        <a:p>
          <a:endParaRPr lang="en-US"/>
        </a:p>
      </dgm:t>
    </dgm:pt>
    <dgm:pt modelId="{33C8BE9C-1D5E-CE4E-91CE-F43B2DB94C1B}">
      <dgm:prSet/>
      <dgm:spPr/>
      <dgm:t>
        <a:bodyPr/>
        <a:lstStyle/>
        <a:p>
          <a:endParaRPr lang="en-US" dirty="0"/>
        </a:p>
      </dgm:t>
    </dgm:pt>
    <dgm:pt modelId="{266A4ED5-B4F8-2043-ABE0-8B5BA7EFD89C}" type="parTrans" cxnId="{680AD9B5-112B-EB4F-8FDD-76362363B31B}">
      <dgm:prSet/>
      <dgm:spPr/>
      <dgm:t>
        <a:bodyPr/>
        <a:lstStyle/>
        <a:p>
          <a:endParaRPr lang="en-US"/>
        </a:p>
      </dgm:t>
    </dgm:pt>
    <dgm:pt modelId="{AC9D04F6-B3CF-F94E-83A8-2C0E2A9982C0}" type="sibTrans" cxnId="{680AD9B5-112B-EB4F-8FDD-76362363B31B}">
      <dgm:prSet/>
      <dgm:spPr/>
      <dgm:t>
        <a:bodyPr/>
        <a:lstStyle/>
        <a:p>
          <a:endParaRPr lang="en-US"/>
        </a:p>
      </dgm:t>
    </dgm:pt>
    <dgm:pt modelId="{92D09937-9AAA-B146-A84B-09730AF4C97B}">
      <dgm:prSet/>
      <dgm:spPr/>
      <dgm:t>
        <a:bodyPr/>
        <a:lstStyle/>
        <a:p>
          <a:r>
            <a:rPr lang="en-US" dirty="0" smtClean="0"/>
            <a:t>Plan for Deployment</a:t>
          </a:r>
          <a:endParaRPr lang="en-US" dirty="0"/>
        </a:p>
      </dgm:t>
    </dgm:pt>
    <dgm:pt modelId="{07B7FC57-A771-004D-831A-EC6A8EC14A83}" type="parTrans" cxnId="{14E4086A-9034-DD44-8D7F-0D4D9A279C47}">
      <dgm:prSet/>
      <dgm:spPr/>
      <dgm:t>
        <a:bodyPr/>
        <a:lstStyle/>
        <a:p>
          <a:endParaRPr lang="en-US"/>
        </a:p>
      </dgm:t>
    </dgm:pt>
    <dgm:pt modelId="{5C72ED99-F68F-A749-85B0-9AE3FBD917BC}" type="sibTrans" cxnId="{14E4086A-9034-DD44-8D7F-0D4D9A279C47}">
      <dgm:prSet/>
      <dgm:spPr/>
      <dgm:t>
        <a:bodyPr/>
        <a:lstStyle/>
        <a:p>
          <a:endParaRPr lang="en-US"/>
        </a:p>
      </dgm:t>
    </dgm:pt>
    <dgm:pt modelId="{FAED9B0F-6A6C-0B40-B776-F7DF12C744F6}">
      <dgm:prSet/>
      <dgm:spPr/>
      <dgm:t>
        <a:bodyPr/>
        <a:lstStyle/>
        <a:p>
          <a:r>
            <a:rPr lang="en-US" dirty="0" smtClean="0"/>
            <a:t>Prepare for Application Development</a:t>
          </a:r>
          <a:endParaRPr lang="en-US" dirty="0"/>
        </a:p>
      </dgm:t>
    </dgm:pt>
    <dgm:pt modelId="{9EC95ACF-6AB2-8449-99EF-49F986DBF4A9}" type="parTrans" cxnId="{9DD0DF07-48D1-A243-B04A-5A7AF0B73D6D}">
      <dgm:prSet/>
      <dgm:spPr/>
      <dgm:t>
        <a:bodyPr/>
        <a:lstStyle/>
        <a:p>
          <a:endParaRPr lang="en-US"/>
        </a:p>
      </dgm:t>
    </dgm:pt>
    <dgm:pt modelId="{184F361C-3423-6846-AF51-DC4997E0A24D}" type="sibTrans" cxnId="{9DD0DF07-48D1-A243-B04A-5A7AF0B73D6D}">
      <dgm:prSet/>
      <dgm:spPr/>
      <dgm:t>
        <a:bodyPr/>
        <a:lstStyle/>
        <a:p>
          <a:endParaRPr lang="en-US"/>
        </a:p>
      </dgm:t>
    </dgm:pt>
    <dgm:pt modelId="{38EA03AF-D8BF-F74C-BC78-977ADBF96D9E}" type="pres">
      <dgm:prSet presAssocID="{83C9C13B-7197-394B-82CB-8A7B9E6198A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05179E-8603-814B-886D-E0EF56FA8260}" type="pres">
      <dgm:prSet presAssocID="{F2A3FE9D-3873-9346-8D6B-C479AEE248EA}" presName="composite" presStyleCnt="0"/>
      <dgm:spPr/>
    </dgm:pt>
    <dgm:pt modelId="{19F3285A-42F7-F041-9374-C391698EFB81}" type="pres">
      <dgm:prSet presAssocID="{F2A3FE9D-3873-9346-8D6B-C479AEE248E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533F9-ED2B-5440-B391-4AFB05DCE855}" type="pres">
      <dgm:prSet presAssocID="{F2A3FE9D-3873-9346-8D6B-C479AEE248EA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C455-65AF-9A4F-BC26-33C9906768B9}" type="pres">
      <dgm:prSet presAssocID="{54E1F30E-4FA1-C84E-8151-08AA894D2058}" presName="sp" presStyleCnt="0"/>
      <dgm:spPr/>
    </dgm:pt>
    <dgm:pt modelId="{39C02EA7-846E-2B43-9D78-A9631598390A}" type="pres">
      <dgm:prSet presAssocID="{CDEA8584-717F-384C-B9A2-EB0E07F4E356}" presName="composite" presStyleCnt="0"/>
      <dgm:spPr/>
    </dgm:pt>
    <dgm:pt modelId="{B0CCB228-7CDD-E24B-810E-513EDDD4D523}" type="pres">
      <dgm:prSet presAssocID="{CDEA8584-717F-384C-B9A2-EB0E07F4E356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3ACBB-7A4E-AF4A-80B6-839AC150389E}" type="pres">
      <dgm:prSet presAssocID="{CDEA8584-717F-384C-B9A2-EB0E07F4E356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E7890-E5A7-324C-9FD9-DB175056DA65}" type="pres">
      <dgm:prSet presAssocID="{6B764AB7-C432-A842-83C4-9815148BC9E0}" presName="sp" presStyleCnt="0"/>
      <dgm:spPr/>
    </dgm:pt>
    <dgm:pt modelId="{89A8AEE4-8018-7A4E-9E2E-0BB3AEEAF780}" type="pres">
      <dgm:prSet presAssocID="{CBD40DE6-0BAC-6B45-BD0C-4ED00453ECE3}" presName="composite" presStyleCnt="0"/>
      <dgm:spPr/>
    </dgm:pt>
    <dgm:pt modelId="{7500712C-DCEE-1445-9809-C61C83D13088}" type="pres">
      <dgm:prSet presAssocID="{CBD40DE6-0BAC-6B45-BD0C-4ED00453ECE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E8CFD-2BDF-B24E-AEE1-EEF7764B9AB1}" type="pres">
      <dgm:prSet presAssocID="{CBD40DE6-0BAC-6B45-BD0C-4ED00453ECE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687358-EA13-1449-B5C2-22084C9CCCD6}" type="pres">
      <dgm:prSet presAssocID="{FD0A9089-9BB9-B34B-BB97-BEBA6CE9E747}" presName="sp" presStyleCnt="0"/>
      <dgm:spPr/>
    </dgm:pt>
    <dgm:pt modelId="{403EBB7E-756A-804F-AA23-B6384337E5EE}" type="pres">
      <dgm:prSet presAssocID="{3B983A87-97A0-5743-AE52-D94335D75EC0}" presName="composite" presStyleCnt="0"/>
      <dgm:spPr/>
    </dgm:pt>
    <dgm:pt modelId="{226D8C6C-A09F-8D4D-A5F0-9837C7622EA4}" type="pres">
      <dgm:prSet presAssocID="{3B983A87-97A0-5743-AE52-D94335D75EC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8D079-8AE6-2D40-BCFA-BB6F5F4A43FB}" type="pres">
      <dgm:prSet presAssocID="{3B983A87-97A0-5743-AE52-D94335D75EC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D44F7-EC3C-0E47-AEE0-7D1161715079}" type="pres">
      <dgm:prSet presAssocID="{D7DF6608-5973-AE49-971E-FC5AFD9A9DA0}" presName="sp" presStyleCnt="0"/>
      <dgm:spPr/>
    </dgm:pt>
    <dgm:pt modelId="{68B8C2AA-E7F4-0C48-9C05-4E2213C07AD2}" type="pres">
      <dgm:prSet presAssocID="{33C8BE9C-1D5E-CE4E-91CE-F43B2DB94C1B}" presName="composite" presStyleCnt="0"/>
      <dgm:spPr/>
    </dgm:pt>
    <dgm:pt modelId="{5F88DA4E-DD93-D742-81E3-866FD185000F}" type="pres">
      <dgm:prSet presAssocID="{33C8BE9C-1D5E-CE4E-91CE-F43B2DB94C1B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131C9-08AC-D148-9DA7-3B28B24DBB33}" type="pres">
      <dgm:prSet presAssocID="{33C8BE9C-1D5E-CE4E-91CE-F43B2DB94C1B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374AEA-7A46-4C43-95FA-695860773C44}" type="presOf" srcId="{F2A3FE9D-3873-9346-8D6B-C479AEE248EA}" destId="{19F3285A-42F7-F041-9374-C391698EFB81}" srcOrd="0" destOrd="0" presId="urn:microsoft.com/office/officeart/2005/8/layout/chevron2"/>
    <dgm:cxn modelId="{2F02B398-9F86-E648-888B-EB7AC9385EB4}" type="presOf" srcId="{89B2A29D-92AD-1E4C-9973-658D9F9F9226}" destId="{50F8D079-8AE6-2D40-BCFA-BB6F5F4A43FB}" srcOrd="0" destOrd="0" presId="urn:microsoft.com/office/officeart/2005/8/layout/chevron2"/>
    <dgm:cxn modelId="{8409D7BB-2D44-3C49-8FDA-01A24109A526}" srcId="{3B983A87-97A0-5743-AE52-D94335D75EC0}" destId="{89B2A29D-92AD-1E4C-9973-658D9F9F9226}" srcOrd="0" destOrd="0" parTransId="{28028CC4-9F69-C546-8A24-44369F9CC6D3}" sibTransId="{A98CCD03-84CE-FD49-829B-70647C5A5840}"/>
    <dgm:cxn modelId="{705BC7E8-EA13-624A-9FFC-59FF600840BC}" type="presOf" srcId="{74496F63-974F-1145-9B4E-BBD737AA4285}" destId="{C7FE8CFD-2BDF-B24E-AEE1-EEF7764B9AB1}" srcOrd="0" destOrd="0" presId="urn:microsoft.com/office/officeart/2005/8/layout/chevron2"/>
    <dgm:cxn modelId="{61A80AC7-E02F-EE40-BD27-B6190220911E}" srcId="{83C9C13B-7197-394B-82CB-8A7B9E6198A9}" destId="{F2A3FE9D-3873-9346-8D6B-C479AEE248EA}" srcOrd="0" destOrd="0" parTransId="{056EDA77-8B2A-EE4B-98ED-704CA27662DB}" sibTransId="{54E1F30E-4FA1-C84E-8151-08AA894D2058}"/>
    <dgm:cxn modelId="{9DD0DF07-48D1-A243-B04A-5A7AF0B73D6D}" srcId="{F2A3FE9D-3873-9346-8D6B-C479AEE248EA}" destId="{FAED9B0F-6A6C-0B40-B776-F7DF12C744F6}" srcOrd="0" destOrd="0" parTransId="{9EC95ACF-6AB2-8449-99EF-49F986DBF4A9}" sibTransId="{184F361C-3423-6846-AF51-DC4997E0A24D}"/>
    <dgm:cxn modelId="{049C9DE8-9D70-F549-9303-DC978D2DC359}" type="presOf" srcId="{CBD40DE6-0BAC-6B45-BD0C-4ED00453ECE3}" destId="{7500712C-DCEE-1445-9809-C61C83D13088}" srcOrd="0" destOrd="0" presId="urn:microsoft.com/office/officeart/2005/8/layout/chevron2"/>
    <dgm:cxn modelId="{14E4086A-9034-DD44-8D7F-0D4D9A279C47}" srcId="{33C8BE9C-1D5E-CE4E-91CE-F43B2DB94C1B}" destId="{92D09937-9AAA-B146-A84B-09730AF4C97B}" srcOrd="0" destOrd="0" parTransId="{07B7FC57-A771-004D-831A-EC6A8EC14A83}" sibTransId="{5C72ED99-F68F-A749-85B0-9AE3FBD917BC}"/>
    <dgm:cxn modelId="{15839D70-143D-294F-92FE-F332F252C2B1}" srcId="{CDEA8584-717F-384C-B9A2-EB0E07F4E356}" destId="{30D99AE7-34D9-984F-A515-4226D91EA2FA}" srcOrd="0" destOrd="0" parTransId="{2E4C703E-D4D6-6C4E-BD18-1A0DD7D4C80B}" sibTransId="{050D5670-E2AD-5043-A66E-9B44567A7CA4}"/>
    <dgm:cxn modelId="{680AD9B5-112B-EB4F-8FDD-76362363B31B}" srcId="{83C9C13B-7197-394B-82CB-8A7B9E6198A9}" destId="{33C8BE9C-1D5E-CE4E-91CE-F43B2DB94C1B}" srcOrd="4" destOrd="0" parTransId="{266A4ED5-B4F8-2043-ABE0-8B5BA7EFD89C}" sibTransId="{AC9D04F6-B3CF-F94E-83A8-2C0E2A9982C0}"/>
    <dgm:cxn modelId="{C408540B-2C49-5D48-805D-62B6462765B5}" srcId="{CBD40DE6-0BAC-6B45-BD0C-4ED00453ECE3}" destId="{74496F63-974F-1145-9B4E-BBD737AA4285}" srcOrd="0" destOrd="0" parTransId="{7B1B5063-8423-5F43-93E4-D3461BD721A6}" sibTransId="{ADFD81A9-2E35-644E-A87E-F38D315F3817}"/>
    <dgm:cxn modelId="{2F088C49-A4AB-2B40-8C9D-AFDA526F2E5F}" srcId="{83C9C13B-7197-394B-82CB-8A7B9E6198A9}" destId="{CBD40DE6-0BAC-6B45-BD0C-4ED00453ECE3}" srcOrd="2" destOrd="0" parTransId="{348CAE2F-15AF-4E46-B81B-A2A4A3902B5B}" sibTransId="{FD0A9089-9BB9-B34B-BB97-BEBA6CE9E747}"/>
    <dgm:cxn modelId="{91A60815-6EF3-2642-9F23-94158521DAAE}" srcId="{83C9C13B-7197-394B-82CB-8A7B9E6198A9}" destId="{3B983A87-97A0-5743-AE52-D94335D75EC0}" srcOrd="3" destOrd="0" parTransId="{5C54C8A2-4488-5443-89DD-91985BDB55E0}" sibTransId="{D7DF6608-5973-AE49-971E-FC5AFD9A9DA0}"/>
    <dgm:cxn modelId="{E01411B2-DBE9-7C43-9660-4D91360B9D52}" type="presOf" srcId="{92D09937-9AAA-B146-A84B-09730AF4C97B}" destId="{D0D131C9-08AC-D148-9DA7-3B28B24DBB33}" srcOrd="0" destOrd="0" presId="urn:microsoft.com/office/officeart/2005/8/layout/chevron2"/>
    <dgm:cxn modelId="{BEAAB8C8-A55F-E743-9FE6-6AC0525337EB}" type="presOf" srcId="{CDEA8584-717F-384C-B9A2-EB0E07F4E356}" destId="{B0CCB228-7CDD-E24B-810E-513EDDD4D523}" srcOrd="0" destOrd="0" presId="urn:microsoft.com/office/officeart/2005/8/layout/chevron2"/>
    <dgm:cxn modelId="{24F29961-E76E-014D-B7B4-18A2F35A4E25}" type="presOf" srcId="{FAED9B0F-6A6C-0B40-B776-F7DF12C744F6}" destId="{145533F9-ED2B-5440-B391-4AFB05DCE855}" srcOrd="0" destOrd="0" presId="urn:microsoft.com/office/officeart/2005/8/layout/chevron2"/>
    <dgm:cxn modelId="{D05B8A1A-2261-D64E-A943-D7EF9FA2E6C3}" type="presOf" srcId="{83C9C13B-7197-394B-82CB-8A7B9E6198A9}" destId="{38EA03AF-D8BF-F74C-BC78-977ADBF96D9E}" srcOrd="0" destOrd="0" presId="urn:microsoft.com/office/officeart/2005/8/layout/chevron2"/>
    <dgm:cxn modelId="{E3908EA1-3F5B-564D-B17A-2E45B2A504B5}" type="presOf" srcId="{3B983A87-97A0-5743-AE52-D94335D75EC0}" destId="{226D8C6C-A09F-8D4D-A5F0-9837C7622EA4}" srcOrd="0" destOrd="0" presId="urn:microsoft.com/office/officeart/2005/8/layout/chevron2"/>
    <dgm:cxn modelId="{D580CBB1-2842-9E4B-8104-EAD29BEE4088}" type="presOf" srcId="{33C8BE9C-1D5E-CE4E-91CE-F43B2DB94C1B}" destId="{5F88DA4E-DD93-D742-81E3-866FD185000F}" srcOrd="0" destOrd="0" presId="urn:microsoft.com/office/officeart/2005/8/layout/chevron2"/>
    <dgm:cxn modelId="{000E0D63-4ACB-BE47-A19C-0C37D1AF87A8}" type="presOf" srcId="{30D99AE7-34D9-984F-A515-4226D91EA2FA}" destId="{43B3ACBB-7A4E-AF4A-80B6-839AC150389E}" srcOrd="0" destOrd="0" presId="urn:microsoft.com/office/officeart/2005/8/layout/chevron2"/>
    <dgm:cxn modelId="{E4A66219-D15D-9949-9665-4FA7CE1DE726}" srcId="{83C9C13B-7197-394B-82CB-8A7B9E6198A9}" destId="{CDEA8584-717F-384C-B9A2-EB0E07F4E356}" srcOrd="1" destOrd="0" parTransId="{9203D042-3CB4-C649-9790-35B5FE69B369}" sibTransId="{6B764AB7-C432-A842-83C4-9815148BC9E0}"/>
    <dgm:cxn modelId="{32542317-9C5B-8241-A0C9-EBCDD7D03642}" type="presParOf" srcId="{38EA03AF-D8BF-F74C-BC78-977ADBF96D9E}" destId="{7B05179E-8603-814B-886D-E0EF56FA8260}" srcOrd="0" destOrd="0" presId="urn:microsoft.com/office/officeart/2005/8/layout/chevron2"/>
    <dgm:cxn modelId="{F0E31820-99E0-8945-993C-7D44BF18AE95}" type="presParOf" srcId="{7B05179E-8603-814B-886D-E0EF56FA8260}" destId="{19F3285A-42F7-F041-9374-C391698EFB81}" srcOrd="0" destOrd="0" presId="urn:microsoft.com/office/officeart/2005/8/layout/chevron2"/>
    <dgm:cxn modelId="{4219ED23-C85C-4641-99E9-93095F60CFA8}" type="presParOf" srcId="{7B05179E-8603-814B-886D-E0EF56FA8260}" destId="{145533F9-ED2B-5440-B391-4AFB05DCE855}" srcOrd="1" destOrd="0" presId="urn:microsoft.com/office/officeart/2005/8/layout/chevron2"/>
    <dgm:cxn modelId="{DC7D451C-4B26-9E45-924B-1A10EE4BC939}" type="presParOf" srcId="{38EA03AF-D8BF-F74C-BC78-977ADBF96D9E}" destId="{8299C455-65AF-9A4F-BC26-33C9906768B9}" srcOrd="1" destOrd="0" presId="urn:microsoft.com/office/officeart/2005/8/layout/chevron2"/>
    <dgm:cxn modelId="{7A14C68E-D5E7-7A4B-92EA-8E8EB9F4FE23}" type="presParOf" srcId="{38EA03AF-D8BF-F74C-BC78-977ADBF96D9E}" destId="{39C02EA7-846E-2B43-9D78-A9631598390A}" srcOrd="2" destOrd="0" presId="urn:microsoft.com/office/officeart/2005/8/layout/chevron2"/>
    <dgm:cxn modelId="{4FA0D81D-2311-6F4C-83BC-17EA35579EEC}" type="presParOf" srcId="{39C02EA7-846E-2B43-9D78-A9631598390A}" destId="{B0CCB228-7CDD-E24B-810E-513EDDD4D523}" srcOrd="0" destOrd="0" presId="urn:microsoft.com/office/officeart/2005/8/layout/chevron2"/>
    <dgm:cxn modelId="{4E635D8D-8E02-0E44-AA7C-23E1AB5D9493}" type="presParOf" srcId="{39C02EA7-846E-2B43-9D78-A9631598390A}" destId="{43B3ACBB-7A4E-AF4A-80B6-839AC150389E}" srcOrd="1" destOrd="0" presId="urn:microsoft.com/office/officeart/2005/8/layout/chevron2"/>
    <dgm:cxn modelId="{CCF0628D-B7B7-AB41-8D90-7EF81D22AE60}" type="presParOf" srcId="{38EA03AF-D8BF-F74C-BC78-977ADBF96D9E}" destId="{007E7890-E5A7-324C-9FD9-DB175056DA65}" srcOrd="3" destOrd="0" presId="urn:microsoft.com/office/officeart/2005/8/layout/chevron2"/>
    <dgm:cxn modelId="{C6B25F61-1F86-7B48-AB77-B218B003A7C0}" type="presParOf" srcId="{38EA03AF-D8BF-F74C-BC78-977ADBF96D9E}" destId="{89A8AEE4-8018-7A4E-9E2E-0BB3AEEAF780}" srcOrd="4" destOrd="0" presId="urn:microsoft.com/office/officeart/2005/8/layout/chevron2"/>
    <dgm:cxn modelId="{65540E33-57A2-F041-B81D-72B82D2D9F71}" type="presParOf" srcId="{89A8AEE4-8018-7A4E-9E2E-0BB3AEEAF780}" destId="{7500712C-DCEE-1445-9809-C61C83D13088}" srcOrd="0" destOrd="0" presId="urn:microsoft.com/office/officeart/2005/8/layout/chevron2"/>
    <dgm:cxn modelId="{07C7AA54-4A78-3B4F-AA8B-6F9B4A40D006}" type="presParOf" srcId="{89A8AEE4-8018-7A4E-9E2E-0BB3AEEAF780}" destId="{C7FE8CFD-2BDF-B24E-AEE1-EEF7764B9AB1}" srcOrd="1" destOrd="0" presId="urn:microsoft.com/office/officeart/2005/8/layout/chevron2"/>
    <dgm:cxn modelId="{4C249581-020C-3A40-B6C2-75C3604E6D82}" type="presParOf" srcId="{38EA03AF-D8BF-F74C-BC78-977ADBF96D9E}" destId="{B5687358-EA13-1449-B5C2-22084C9CCCD6}" srcOrd="5" destOrd="0" presId="urn:microsoft.com/office/officeart/2005/8/layout/chevron2"/>
    <dgm:cxn modelId="{1831E5E2-FF4F-FC43-86FC-29398D6786F4}" type="presParOf" srcId="{38EA03AF-D8BF-F74C-BC78-977ADBF96D9E}" destId="{403EBB7E-756A-804F-AA23-B6384337E5EE}" srcOrd="6" destOrd="0" presId="urn:microsoft.com/office/officeart/2005/8/layout/chevron2"/>
    <dgm:cxn modelId="{280E274B-C11F-B643-8C88-D012CB0ADBA4}" type="presParOf" srcId="{403EBB7E-756A-804F-AA23-B6384337E5EE}" destId="{226D8C6C-A09F-8D4D-A5F0-9837C7622EA4}" srcOrd="0" destOrd="0" presId="urn:microsoft.com/office/officeart/2005/8/layout/chevron2"/>
    <dgm:cxn modelId="{8600EC98-23D2-2D40-915D-71040216AC52}" type="presParOf" srcId="{403EBB7E-756A-804F-AA23-B6384337E5EE}" destId="{50F8D079-8AE6-2D40-BCFA-BB6F5F4A43FB}" srcOrd="1" destOrd="0" presId="urn:microsoft.com/office/officeart/2005/8/layout/chevron2"/>
    <dgm:cxn modelId="{C223E715-0319-9549-B143-1F49AD9E3333}" type="presParOf" srcId="{38EA03AF-D8BF-F74C-BC78-977ADBF96D9E}" destId="{90FD44F7-EC3C-0E47-AEE0-7D1161715079}" srcOrd="7" destOrd="0" presId="urn:microsoft.com/office/officeart/2005/8/layout/chevron2"/>
    <dgm:cxn modelId="{6D116A8D-ED84-8144-BEF5-3CB98D0FE95F}" type="presParOf" srcId="{38EA03AF-D8BF-F74C-BC78-977ADBF96D9E}" destId="{68B8C2AA-E7F4-0C48-9C05-4E2213C07AD2}" srcOrd="8" destOrd="0" presId="urn:microsoft.com/office/officeart/2005/8/layout/chevron2"/>
    <dgm:cxn modelId="{77D6C634-E0CB-8643-BD19-A1B6E4E5C2E8}" type="presParOf" srcId="{68B8C2AA-E7F4-0C48-9C05-4E2213C07AD2}" destId="{5F88DA4E-DD93-D742-81E3-866FD185000F}" srcOrd="0" destOrd="0" presId="urn:microsoft.com/office/officeart/2005/8/layout/chevron2"/>
    <dgm:cxn modelId="{F6F9F277-964C-9042-965C-0E6E2240AD8F}" type="presParOf" srcId="{68B8C2AA-E7F4-0C48-9C05-4E2213C07AD2}" destId="{D0D131C9-08AC-D148-9DA7-3B28B24DBB3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F32DA2-5AE8-BE4D-8EA5-E709B19B09C8}" type="doc">
      <dgm:prSet loTypeId="urn:microsoft.com/office/officeart/2005/8/layout/cycle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7897BEA-7A85-314E-AD70-C0EFFA83D33E}">
      <dgm:prSet phldrT="[Text]"/>
      <dgm:spPr/>
      <dgm:t>
        <a:bodyPr/>
        <a:lstStyle/>
        <a:p>
          <a:r>
            <a:rPr lang="en-US" dirty="0" smtClean="0"/>
            <a:t>BI Application Specification</a:t>
          </a:r>
          <a:endParaRPr lang="en-US" dirty="0"/>
        </a:p>
      </dgm:t>
    </dgm:pt>
    <dgm:pt modelId="{967B331F-290D-CA44-8C78-9AB692F422D2}" type="parTrans" cxnId="{96962177-35C2-2B4C-96D1-90B4F37AEC3D}">
      <dgm:prSet/>
      <dgm:spPr/>
      <dgm:t>
        <a:bodyPr/>
        <a:lstStyle/>
        <a:p>
          <a:endParaRPr lang="en-US"/>
        </a:p>
      </dgm:t>
    </dgm:pt>
    <dgm:pt modelId="{91DE1D75-22B2-6E44-98D0-1B10FA89AA70}" type="sibTrans" cxnId="{96962177-35C2-2B4C-96D1-90B4F37AEC3D}">
      <dgm:prSet/>
      <dgm:spPr/>
      <dgm:t>
        <a:bodyPr/>
        <a:lstStyle/>
        <a:p>
          <a:endParaRPr lang="en-US"/>
        </a:p>
      </dgm:t>
    </dgm:pt>
    <dgm:pt modelId="{9F99FD0D-9E38-DF4F-A0E4-6503E94C1B6F}">
      <dgm:prSet phldrT="[Text]"/>
      <dgm:spPr/>
      <dgm:t>
        <a:bodyPr/>
        <a:lstStyle/>
        <a:p>
          <a:r>
            <a:rPr lang="en-US" dirty="0" smtClean="0"/>
            <a:t>BI Application Development</a:t>
          </a:r>
          <a:endParaRPr lang="en-US" dirty="0"/>
        </a:p>
      </dgm:t>
    </dgm:pt>
    <dgm:pt modelId="{18A23EA0-AEBE-CA40-A338-A1DEFDC8A891}" type="parTrans" cxnId="{28D7B18B-2401-2E4E-A56E-DD69CDC4832B}">
      <dgm:prSet/>
      <dgm:spPr/>
      <dgm:t>
        <a:bodyPr/>
        <a:lstStyle/>
        <a:p>
          <a:endParaRPr lang="en-US"/>
        </a:p>
      </dgm:t>
    </dgm:pt>
    <dgm:pt modelId="{8C867B9A-3EBD-8144-9E75-7125537D64EA}" type="sibTrans" cxnId="{28D7B18B-2401-2E4E-A56E-DD69CDC4832B}">
      <dgm:prSet/>
      <dgm:spPr/>
      <dgm:t>
        <a:bodyPr/>
        <a:lstStyle/>
        <a:p>
          <a:endParaRPr lang="en-US"/>
        </a:p>
      </dgm:t>
    </dgm:pt>
    <dgm:pt modelId="{28067DA4-9164-7547-B7FD-5FFD72DDF2B3}">
      <dgm:prSet phldrT="[Text]"/>
      <dgm:spPr/>
      <dgm:t>
        <a:bodyPr/>
        <a:lstStyle/>
        <a:p>
          <a:r>
            <a:rPr lang="en-US" dirty="0" smtClean="0"/>
            <a:t>BI Application Maintenance</a:t>
          </a:r>
          <a:endParaRPr lang="en-US" dirty="0"/>
        </a:p>
      </dgm:t>
    </dgm:pt>
    <dgm:pt modelId="{67A78800-8FC5-3A41-A4E3-1082563D94E4}" type="parTrans" cxnId="{7B4E16A4-3A0E-5647-B14F-F89D50A9E857}">
      <dgm:prSet/>
      <dgm:spPr/>
      <dgm:t>
        <a:bodyPr/>
        <a:lstStyle/>
        <a:p>
          <a:endParaRPr lang="en-US"/>
        </a:p>
      </dgm:t>
    </dgm:pt>
    <dgm:pt modelId="{07042720-8606-474B-8911-F9CC62B675D8}" type="sibTrans" cxnId="{7B4E16A4-3A0E-5647-B14F-F89D50A9E857}">
      <dgm:prSet/>
      <dgm:spPr/>
      <dgm:t>
        <a:bodyPr/>
        <a:lstStyle/>
        <a:p>
          <a:endParaRPr lang="en-US"/>
        </a:p>
      </dgm:t>
    </dgm:pt>
    <dgm:pt modelId="{BD8D6CF9-0B7A-3743-87F8-A8A13B58A781}" type="pres">
      <dgm:prSet presAssocID="{5DF32DA2-5AE8-BE4D-8EA5-E709B19B09C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40E464-5F22-FD40-AABF-C8137609C8BB}" type="pres">
      <dgm:prSet presAssocID="{07897BEA-7A85-314E-AD70-C0EFFA83D33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0B599-D000-2448-973C-B68DE0B490FB}" type="pres">
      <dgm:prSet presAssocID="{91DE1D75-22B2-6E44-98D0-1B10FA89AA7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162740E-8F03-CD45-AFB3-E8559EA90D15}" type="pres">
      <dgm:prSet presAssocID="{91DE1D75-22B2-6E44-98D0-1B10FA89AA7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6C851D-B685-7344-B154-D91F8BF0AE6F}" type="pres">
      <dgm:prSet presAssocID="{9F99FD0D-9E38-DF4F-A0E4-6503E94C1B6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0A081-3317-4645-9AE0-840F7C98BEF0}" type="pres">
      <dgm:prSet presAssocID="{8C867B9A-3EBD-8144-9E75-7125537D64E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2E6D9B8-FC1B-034A-A3B4-4BB309A6DF41}" type="pres">
      <dgm:prSet presAssocID="{8C867B9A-3EBD-8144-9E75-7125537D64E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4DCD20F-8409-A646-B7F7-906ED611C826}" type="pres">
      <dgm:prSet presAssocID="{28067DA4-9164-7547-B7FD-5FFD72DDF2B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C5250-9488-AD43-A5D0-3C5CDDB4F624}" type="pres">
      <dgm:prSet presAssocID="{07042720-8606-474B-8911-F9CC62B675D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2163F52-8D78-4B48-93B0-34B4B2497558}" type="pres">
      <dgm:prSet presAssocID="{07042720-8606-474B-8911-F9CC62B675D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B4E16A4-3A0E-5647-B14F-F89D50A9E857}" srcId="{5DF32DA2-5AE8-BE4D-8EA5-E709B19B09C8}" destId="{28067DA4-9164-7547-B7FD-5FFD72DDF2B3}" srcOrd="2" destOrd="0" parTransId="{67A78800-8FC5-3A41-A4E3-1082563D94E4}" sibTransId="{07042720-8606-474B-8911-F9CC62B675D8}"/>
    <dgm:cxn modelId="{1ED1A5D7-10CA-B24B-BFA8-8A1D7FA0335F}" type="presOf" srcId="{8C867B9A-3EBD-8144-9E75-7125537D64EA}" destId="{4930A081-3317-4645-9AE0-840F7C98BEF0}" srcOrd="0" destOrd="0" presId="urn:microsoft.com/office/officeart/2005/8/layout/cycle2"/>
    <dgm:cxn modelId="{96962177-35C2-2B4C-96D1-90B4F37AEC3D}" srcId="{5DF32DA2-5AE8-BE4D-8EA5-E709B19B09C8}" destId="{07897BEA-7A85-314E-AD70-C0EFFA83D33E}" srcOrd="0" destOrd="0" parTransId="{967B331F-290D-CA44-8C78-9AB692F422D2}" sibTransId="{91DE1D75-22B2-6E44-98D0-1B10FA89AA70}"/>
    <dgm:cxn modelId="{8B450DEC-2089-D84B-A569-43D8E7B5A723}" type="presOf" srcId="{9F99FD0D-9E38-DF4F-A0E4-6503E94C1B6F}" destId="{686C851D-B685-7344-B154-D91F8BF0AE6F}" srcOrd="0" destOrd="0" presId="urn:microsoft.com/office/officeart/2005/8/layout/cycle2"/>
    <dgm:cxn modelId="{940CE4C0-1018-F24A-9627-6A1E67774FB2}" type="presOf" srcId="{91DE1D75-22B2-6E44-98D0-1B10FA89AA70}" destId="{2162740E-8F03-CD45-AFB3-E8559EA90D15}" srcOrd="1" destOrd="0" presId="urn:microsoft.com/office/officeart/2005/8/layout/cycle2"/>
    <dgm:cxn modelId="{134852DB-0ABB-9142-AC6C-C5DC281AC164}" type="presOf" srcId="{07897BEA-7A85-314E-AD70-C0EFFA83D33E}" destId="{E640E464-5F22-FD40-AABF-C8137609C8BB}" srcOrd="0" destOrd="0" presId="urn:microsoft.com/office/officeart/2005/8/layout/cycle2"/>
    <dgm:cxn modelId="{03E7F6AC-C38E-D240-87C7-BA1D32B10074}" type="presOf" srcId="{5DF32DA2-5AE8-BE4D-8EA5-E709B19B09C8}" destId="{BD8D6CF9-0B7A-3743-87F8-A8A13B58A781}" srcOrd="0" destOrd="0" presId="urn:microsoft.com/office/officeart/2005/8/layout/cycle2"/>
    <dgm:cxn modelId="{28D7B18B-2401-2E4E-A56E-DD69CDC4832B}" srcId="{5DF32DA2-5AE8-BE4D-8EA5-E709B19B09C8}" destId="{9F99FD0D-9E38-DF4F-A0E4-6503E94C1B6F}" srcOrd="1" destOrd="0" parTransId="{18A23EA0-AEBE-CA40-A338-A1DEFDC8A891}" sibTransId="{8C867B9A-3EBD-8144-9E75-7125537D64EA}"/>
    <dgm:cxn modelId="{8E3C63AC-B6FF-9C41-8D57-CB45851BA69D}" type="presOf" srcId="{07042720-8606-474B-8911-F9CC62B675D8}" destId="{F2163F52-8D78-4B48-93B0-34B4B2497558}" srcOrd="1" destOrd="0" presId="urn:microsoft.com/office/officeart/2005/8/layout/cycle2"/>
    <dgm:cxn modelId="{0AEB05FC-BC77-C442-B65E-A73CF11F9FCD}" type="presOf" srcId="{91DE1D75-22B2-6E44-98D0-1B10FA89AA70}" destId="{6090B599-D000-2448-973C-B68DE0B490FB}" srcOrd="0" destOrd="0" presId="urn:microsoft.com/office/officeart/2005/8/layout/cycle2"/>
    <dgm:cxn modelId="{51504C26-1415-B441-9DC1-0EBB5AF54F8C}" type="presOf" srcId="{28067DA4-9164-7547-B7FD-5FFD72DDF2B3}" destId="{44DCD20F-8409-A646-B7F7-906ED611C826}" srcOrd="0" destOrd="0" presId="urn:microsoft.com/office/officeart/2005/8/layout/cycle2"/>
    <dgm:cxn modelId="{5926305C-E1CA-CD43-89E2-2DF9156164EA}" type="presOf" srcId="{07042720-8606-474B-8911-F9CC62B675D8}" destId="{53DC5250-9488-AD43-A5D0-3C5CDDB4F624}" srcOrd="0" destOrd="0" presId="urn:microsoft.com/office/officeart/2005/8/layout/cycle2"/>
    <dgm:cxn modelId="{394898D5-59E0-C54F-9F6C-F875641F0EA6}" type="presOf" srcId="{8C867B9A-3EBD-8144-9E75-7125537D64EA}" destId="{62E6D9B8-FC1B-034A-A3B4-4BB309A6DF41}" srcOrd="1" destOrd="0" presId="urn:microsoft.com/office/officeart/2005/8/layout/cycle2"/>
    <dgm:cxn modelId="{085166B4-93D7-6C40-94D8-7D696D73F60A}" type="presParOf" srcId="{BD8D6CF9-0B7A-3743-87F8-A8A13B58A781}" destId="{E640E464-5F22-FD40-AABF-C8137609C8BB}" srcOrd="0" destOrd="0" presId="urn:microsoft.com/office/officeart/2005/8/layout/cycle2"/>
    <dgm:cxn modelId="{D4829D60-BDAE-F144-9BF1-A32365410159}" type="presParOf" srcId="{BD8D6CF9-0B7A-3743-87F8-A8A13B58A781}" destId="{6090B599-D000-2448-973C-B68DE0B490FB}" srcOrd="1" destOrd="0" presId="urn:microsoft.com/office/officeart/2005/8/layout/cycle2"/>
    <dgm:cxn modelId="{9AFFCE44-7043-7B42-AFCC-FC9B17DB124C}" type="presParOf" srcId="{6090B599-D000-2448-973C-B68DE0B490FB}" destId="{2162740E-8F03-CD45-AFB3-E8559EA90D15}" srcOrd="0" destOrd="0" presId="urn:microsoft.com/office/officeart/2005/8/layout/cycle2"/>
    <dgm:cxn modelId="{A90D4BA8-D759-5C4E-9D2A-FFA1C468D93B}" type="presParOf" srcId="{BD8D6CF9-0B7A-3743-87F8-A8A13B58A781}" destId="{686C851D-B685-7344-B154-D91F8BF0AE6F}" srcOrd="2" destOrd="0" presId="urn:microsoft.com/office/officeart/2005/8/layout/cycle2"/>
    <dgm:cxn modelId="{2937D571-3F89-2047-8E11-B69158921F0D}" type="presParOf" srcId="{BD8D6CF9-0B7A-3743-87F8-A8A13B58A781}" destId="{4930A081-3317-4645-9AE0-840F7C98BEF0}" srcOrd="3" destOrd="0" presId="urn:microsoft.com/office/officeart/2005/8/layout/cycle2"/>
    <dgm:cxn modelId="{B8D76731-3ED4-414A-9955-E727727F6865}" type="presParOf" srcId="{4930A081-3317-4645-9AE0-840F7C98BEF0}" destId="{62E6D9B8-FC1B-034A-A3B4-4BB309A6DF41}" srcOrd="0" destOrd="0" presId="urn:microsoft.com/office/officeart/2005/8/layout/cycle2"/>
    <dgm:cxn modelId="{2559A62C-1665-9B4F-BA48-E13F75885DC5}" type="presParOf" srcId="{BD8D6CF9-0B7A-3743-87F8-A8A13B58A781}" destId="{44DCD20F-8409-A646-B7F7-906ED611C826}" srcOrd="4" destOrd="0" presId="urn:microsoft.com/office/officeart/2005/8/layout/cycle2"/>
    <dgm:cxn modelId="{2E46A4CC-1C15-2545-A993-8BB15B6D9C73}" type="presParOf" srcId="{BD8D6CF9-0B7A-3743-87F8-A8A13B58A781}" destId="{53DC5250-9488-AD43-A5D0-3C5CDDB4F624}" srcOrd="5" destOrd="0" presId="urn:microsoft.com/office/officeart/2005/8/layout/cycle2"/>
    <dgm:cxn modelId="{598A84C0-1CE7-8E48-A918-AF3EE16FCBF2}" type="presParOf" srcId="{53DC5250-9488-AD43-A5D0-3C5CDDB4F624}" destId="{F2163F52-8D78-4B48-93B0-34B4B249755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0E464-5F22-FD40-AABF-C8137609C8BB}">
      <dsp:nvSpPr>
        <dsp:cNvPr id="0" name=""/>
        <dsp:cNvSpPr/>
      </dsp:nvSpPr>
      <dsp:spPr>
        <a:xfrm>
          <a:off x="3574119" y="782"/>
          <a:ext cx="2091011" cy="20910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BI Application Specification</a:t>
          </a:r>
          <a:endParaRPr lang="en-US" sz="2000" kern="1200" dirty="0"/>
        </a:p>
      </dsp:txBody>
      <dsp:txXfrm>
        <a:off x="3880340" y="307003"/>
        <a:ext cx="1478569" cy="1478569"/>
      </dsp:txXfrm>
    </dsp:sp>
    <dsp:sp modelId="{6090B599-D000-2448-973C-B68DE0B490FB}">
      <dsp:nvSpPr>
        <dsp:cNvPr id="0" name=""/>
        <dsp:cNvSpPr/>
      </dsp:nvSpPr>
      <dsp:spPr>
        <a:xfrm rot="3600000">
          <a:off x="5118821" y="2038604"/>
          <a:ext cx="554880" cy="705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160437" y="2107666"/>
        <a:ext cx="388416" cy="423430"/>
      </dsp:txXfrm>
    </dsp:sp>
    <dsp:sp modelId="{686C851D-B685-7344-B154-D91F8BF0AE6F}">
      <dsp:nvSpPr>
        <dsp:cNvPr id="0" name=""/>
        <dsp:cNvSpPr/>
      </dsp:nvSpPr>
      <dsp:spPr>
        <a:xfrm>
          <a:off x="5143096" y="2718331"/>
          <a:ext cx="2091011" cy="2091011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BI Application Development</a:t>
          </a:r>
          <a:endParaRPr lang="en-US" sz="2000" kern="1200" dirty="0"/>
        </a:p>
      </dsp:txBody>
      <dsp:txXfrm>
        <a:off x="5449317" y="3024552"/>
        <a:ext cx="1478569" cy="1478569"/>
      </dsp:txXfrm>
    </dsp:sp>
    <dsp:sp modelId="{4930A081-3317-4645-9AE0-840F7C98BEF0}">
      <dsp:nvSpPr>
        <dsp:cNvPr id="0" name=""/>
        <dsp:cNvSpPr/>
      </dsp:nvSpPr>
      <dsp:spPr>
        <a:xfrm rot="10800000">
          <a:off x="4357889" y="3410978"/>
          <a:ext cx="554880" cy="705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524353" y="3552121"/>
        <a:ext cx="388416" cy="423430"/>
      </dsp:txXfrm>
    </dsp:sp>
    <dsp:sp modelId="{44DCD20F-8409-A646-B7F7-906ED611C826}">
      <dsp:nvSpPr>
        <dsp:cNvPr id="0" name=""/>
        <dsp:cNvSpPr/>
      </dsp:nvSpPr>
      <dsp:spPr>
        <a:xfrm>
          <a:off x="2005141" y="2718331"/>
          <a:ext cx="2091011" cy="2091011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BI Application Maintenance</a:t>
          </a:r>
          <a:endParaRPr lang="en-US" sz="2000" kern="1200" dirty="0"/>
        </a:p>
      </dsp:txBody>
      <dsp:txXfrm>
        <a:off x="2311362" y="3024552"/>
        <a:ext cx="1478569" cy="1478569"/>
      </dsp:txXfrm>
    </dsp:sp>
    <dsp:sp modelId="{53DC5250-9488-AD43-A5D0-3C5CDDB4F624}">
      <dsp:nvSpPr>
        <dsp:cNvPr id="0" name=""/>
        <dsp:cNvSpPr/>
      </dsp:nvSpPr>
      <dsp:spPr>
        <a:xfrm rot="18000000">
          <a:off x="3549844" y="2065804"/>
          <a:ext cx="554880" cy="705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591460" y="2279028"/>
        <a:ext cx="388416" cy="423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3285A-42F7-F041-9374-C391698EFB81}">
      <dsp:nvSpPr>
        <dsp:cNvPr id="0" name=""/>
        <dsp:cNvSpPr/>
      </dsp:nvSpPr>
      <dsp:spPr>
        <a:xfrm rot="5400000">
          <a:off x="-134861" y="136923"/>
          <a:ext cx="899075" cy="6293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-5400000">
        <a:off x="1" y="316739"/>
        <a:ext cx="629353" cy="269722"/>
      </dsp:txXfrm>
    </dsp:sp>
    <dsp:sp modelId="{145533F9-ED2B-5440-B391-4AFB05DCE855}">
      <dsp:nvSpPr>
        <dsp:cNvPr id="0" name=""/>
        <dsp:cNvSpPr/>
      </dsp:nvSpPr>
      <dsp:spPr>
        <a:xfrm rot="5400000">
          <a:off x="3834385" y="-3202970"/>
          <a:ext cx="584399" cy="6994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Create Application Standards and Templates</a:t>
          </a:r>
          <a:endParaRPr lang="en-US" sz="2600" kern="1200" dirty="0"/>
        </a:p>
      </dsp:txBody>
      <dsp:txXfrm rot="-5400000">
        <a:off x="629353" y="30590"/>
        <a:ext cx="6965936" cy="527343"/>
      </dsp:txXfrm>
    </dsp:sp>
    <dsp:sp modelId="{B0CCB228-7CDD-E24B-810E-513EDDD4D523}">
      <dsp:nvSpPr>
        <dsp:cNvPr id="0" name=""/>
        <dsp:cNvSpPr/>
      </dsp:nvSpPr>
      <dsp:spPr>
        <a:xfrm rot="5400000">
          <a:off x="-134861" y="916204"/>
          <a:ext cx="899075" cy="6293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 </a:t>
          </a:r>
          <a:endParaRPr lang="en-US" sz="1700" kern="1200" dirty="0"/>
        </a:p>
      </dsp:txBody>
      <dsp:txXfrm rot="-5400000">
        <a:off x="1" y="1096020"/>
        <a:ext cx="629353" cy="269722"/>
      </dsp:txXfrm>
    </dsp:sp>
    <dsp:sp modelId="{43B3ACBB-7A4E-AF4A-80B6-839AC150389E}">
      <dsp:nvSpPr>
        <dsp:cNvPr id="0" name=""/>
        <dsp:cNvSpPr/>
      </dsp:nvSpPr>
      <dsp:spPr>
        <a:xfrm rot="5400000">
          <a:off x="3834385" y="-2423690"/>
          <a:ext cx="584399" cy="6994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Determine the Initial Application Set</a:t>
          </a:r>
          <a:endParaRPr lang="en-US" sz="2600" kern="1200" dirty="0"/>
        </a:p>
      </dsp:txBody>
      <dsp:txXfrm rot="-5400000">
        <a:off x="629353" y="809870"/>
        <a:ext cx="6965936" cy="527343"/>
      </dsp:txXfrm>
    </dsp:sp>
    <dsp:sp modelId="{7500712C-DCEE-1445-9809-C61C83D13088}">
      <dsp:nvSpPr>
        <dsp:cNvPr id="0" name=""/>
        <dsp:cNvSpPr/>
      </dsp:nvSpPr>
      <dsp:spPr>
        <a:xfrm rot="5400000">
          <a:off x="-134861" y="1695484"/>
          <a:ext cx="899075" cy="6293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-5400000">
        <a:off x="1" y="1875300"/>
        <a:ext cx="629353" cy="269722"/>
      </dsp:txXfrm>
    </dsp:sp>
    <dsp:sp modelId="{C7FE8CFD-2BDF-B24E-AEE1-EEF7764B9AB1}">
      <dsp:nvSpPr>
        <dsp:cNvPr id="0" name=""/>
        <dsp:cNvSpPr/>
      </dsp:nvSpPr>
      <dsp:spPr>
        <a:xfrm rot="5400000">
          <a:off x="3834385" y="-1644409"/>
          <a:ext cx="584399" cy="6994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Develop Detailed Application Specifications</a:t>
          </a:r>
          <a:endParaRPr lang="en-US" sz="2600" kern="1200" dirty="0"/>
        </a:p>
      </dsp:txBody>
      <dsp:txXfrm rot="-5400000">
        <a:off x="629353" y="1589151"/>
        <a:ext cx="6965936" cy="527343"/>
      </dsp:txXfrm>
    </dsp:sp>
    <dsp:sp modelId="{226D8C6C-A09F-8D4D-A5F0-9837C7622EA4}">
      <dsp:nvSpPr>
        <dsp:cNvPr id="0" name=""/>
        <dsp:cNvSpPr/>
      </dsp:nvSpPr>
      <dsp:spPr>
        <a:xfrm rot="5400000">
          <a:off x="-134861" y="2474764"/>
          <a:ext cx="899075" cy="6293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-5400000">
        <a:off x="1" y="2654580"/>
        <a:ext cx="629353" cy="269722"/>
      </dsp:txXfrm>
    </dsp:sp>
    <dsp:sp modelId="{50F8D079-8AE6-2D40-BCFA-BB6F5F4A43FB}">
      <dsp:nvSpPr>
        <dsp:cNvPr id="0" name=""/>
        <dsp:cNvSpPr/>
      </dsp:nvSpPr>
      <dsp:spPr>
        <a:xfrm rot="5400000">
          <a:off x="3834385" y="-865129"/>
          <a:ext cx="584399" cy="6994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Design the Navigation Framework and Portal</a:t>
          </a:r>
          <a:endParaRPr lang="en-US" sz="2600" kern="1200" dirty="0"/>
        </a:p>
      </dsp:txBody>
      <dsp:txXfrm rot="-5400000">
        <a:off x="629353" y="2368431"/>
        <a:ext cx="6965936" cy="527343"/>
      </dsp:txXfrm>
    </dsp:sp>
    <dsp:sp modelId="{5F88DA4E-DD93-D742-81E3-866FD185000F}">
      <dsp:nvSpPr>
        <dsp:cNvPr id="0" name=""/>
        <dsp:cNvSpPr/>
      </dsp:nvSpPr>
      <dsp:spPr>
        <a:xfrm rot="5400000">
          <a:off x="-134861" y="3254045"/>
          <a:ext cx="899075" cy="62935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1" y="3433861"/>
        <a:ext cx="629353" cy="269722"/>
      </dsp:txXfrm>
    </dsp:sp>
    <dsp:sp modelId="{D0D131C9-08AC-D148-9DA7-3B28B24DBB33}">
      <dsp:nvSpPr>
        <dsp:cNvPr id="0" name=""/>
        <dsp:cNvSpPr/>
      </dsp:nvSpPr>
      <dsp:spPr>
        <a:xfrm rot="5400000">
          <a:off x="3834385" y="-85849"/>
          <a:ext cx="584399" cy="69944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Review and Validate the Applications and Model</a:t>
          </a:r>
          <a:endParaRPr lang="en-US" sz="2600" kern="1200" dirty="0"/>
        </a:p>
      </dsp:txBody>
      <dsp:txXfrm rot="-5400000">
        <a:off x="629353" y="3147711"/>
        <a:ext cx="6965936" cy="5273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26917-237B-DB44-9083-E753EF7B9EB8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F8B00-F3CF-7C4C-B838-AF0CCB525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0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also need to create the following information for each report:</a:t>
            </a:r>
          </a:p>
          <a:p>
            <a:r>
              <a:rPr lang="en-US" dirty="0" smtClean="0"/>
              <a:t>􏰀 User variables and other user interactions, like drilldown paths and links.</a:t>
            </a:r>
          </a:p>
          <a:p>
            <a:r>
              <a:rPr lang="en-US" dirty="0" smtClean="0"/>
              <a:t>􏰀 Report metadata, including description, calculations, derivations, author, and</a:t>
            </a:r>
          </a:p>
          <a:p>
            <a:r>
              <a:rPr lang="en-US" dirty="0" smtClean="0"/>
              <a:t>date created.</a:t>
            </a:r>
          </a:p>
          <a:p>
            <a:r>
              <a:rPr lang="en-US" dirty="0" smtClean="0"/>
              <a:t>􏰀 Security requirements, including a list or description of the security groups</a:t>
            </a:r>
          </a:p>
          <a:p>
            <a:r>
              <a:rPr lang="en-US" dirty="0" smtClean="0"/>
              <a:t>who can see the report.</a:t>
            </a:r>
          </a:p>
          <a:p>
            <a:r>
              <a:rPr lang="en-US" dirty="0" smtClean="0"/>
              <a:t>􏰀 Execution cycle, if the report is to run automatically on a periodic basis.</a:t>
            </a:r>
          </a:p>
          <a:p>
            <a:r>
              <a:rPr lang="en-US" dirty="0" smtClean="0"/>
              <a:t>􏰀 Execution trigger event, if the report is to be executed in response to a system</a:t>
            </a:r>
          </a:p>
          <a:p>
            <a:r>
              <a:rPr lang="en-US" dirty="0" smtClean="0"/>
              <a:t>event like the completion of the nightly data load.</a:t>
            </a:r>
          </a:p>
          <a:p>
            <a:r>
              <a:rPr lang="en-US" dirty="0" smtClean="0"/>
              <a:t>􏰀 Delivery mechanisms, such as email, web site, file directory, or printer.</a:t>
            </a:r>
          </a:p>
          <a:p>
            <a:r>
              <a:rPr lang="en-US" dirty="0" smtClean="0"/>
              <a:t>􏰀 Delivery list, which is generally the name of an email distribution list.</a:t>
            </a:r>
          </a:p>
          <a:p>
            <a:r>
              <a:rPr lang="en-US" dirty="0" smtClean="0"/>
              <a:t>􏰀 Standard output format, such as text, html, PDF, Excel, or Word.</a:t>
            </a:r>
          </a:p>
          <a:p>
            <a:r>
              <a:rPr lang="en-US" dirty="0" smtClean="0"/>
              <a:t>􏰀 Page orientation, size, and margin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F8B00-F3CF-7C4C-B838-AF0CCB5252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0079B8"/>
                </a:solidFill>
              </a:rPr>
              <a:t>Consolidate the Candidate List</a:t>
            </a:r>
            <a:endParaRPr lang="en-US" b="1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Identify those reports on the list that are essentially different versions of the same report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Categorize the items — which data elements does each report contain in each section?</a:t>
            </a:r>
          </a:p>
          <a:p>
            <a:endParaRPr lang="en-US" dirty="0" smtClean="0"/>
          </a:p>
          <a:p>
            <a:r>
              <a:rPr lang="en-US" b="1" dirty="0" smtClean="0"/>
              <a:t>Prioritize the Report List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Some of the factors to consider include business value, data availability, degree of development difficulty, scope of use, and user </a:t>
            </a:r>
            <a:r>
              <a:rPr lang="en-US" b="0" dirty="0" err="1" smtClean="0"/>
              <a:t>importanc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F8B00-F3CF-7C4C-B838-AF0CCB5252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0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F8B00-F3CF-7C4C-B838-AF0CCB5252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Complete the Documentation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business level documentation that should already be securely stored in the metadata catalog, it is vital to document the application template infrastructure information as well</a:t>
            </a:r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r>
              <a:rPr lang="en-US" b="1" dirty="0" smtClean="0"/>
              <a:t>Plan for Deployment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 your BI tool doesn't offer code management capabilities like version tracking and roll back, figure out how to include the BI applications in your development environment code management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F8B00-F3CF-7C4C-B838-AF0CCB5252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3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48" y="2349386"/>
            <a:ext cx="9085342" cy="162111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296" y="4285615"/>
            <a:ext cx="7482047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4A98BE-EC71-8F49-A1BE-830363ABB11F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B6EE8-AFE4-E544-AB13-015840CB51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3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7CEDA0-885B-B748-B9CB-B36E29B43181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CABD3C-528A-714F-92FD-11139AAE1B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5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49262" y="302865"/>
            <a:ext cx="2404944" cy="6452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432" y="302865"/>
            <a:ext cx="7036687" cy="64529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AB2B0-0744-E34B-B39D-90B36E4283B5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8A65C-E894-474D-B68F-5D5222F4F7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2" y="773792"/>
            <a:ext cx="9619774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47422" y="1796177"/>
            <a:ext cx="9619774" cy="387946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79134-996F-41A0-B120-DC506429F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8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4A1C9D-4E9A-A944-8C94-1E9BDB67C980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54F2D-8F2F-5340-8D16-2E1F2117C2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329" y="4859832"/>
            <a:ext cx="9085342" cy="1502066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8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0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4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00A110-3380-AA4C-8A22-466F3EBBBD18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5773CC-D1AA-7F4E-9E3D-01F16F3B2B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8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432" y="1764666"/>
            <a:ext cx="4720815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3391" y="1764666"/>
            <a:ext cx="4720815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57F1D5-73AB-9646-9436-5AFCC37FD6B3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F496AA-30FB-AA49-A4B3-1CC5B69DC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5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680" y="1692889"/>
            <a:ext cx="4724526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9680" y="2398404"/>
            <a:ext cx="4724526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CB7C81-5763-4A43-BE48-59017C722240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7CECDB-3475-DB48-BD66-1D96639CAA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E5E859-10BB-5B43-8036-5E00006E6C36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4C8AF-6005-9A45-A1E7-B33CAA2DEE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8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136238-BD7C-EA43-A43D-25EADC6A710E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D0772-27F3-6848-91C0-2C2B3CA335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4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3" y="301113"/>
            <a:ext cx="3516488" cy="128148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60" y="301114"/>
            <a:ext cx="5975246" cy="645468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433" y="1582597"/>
            <a:ext cx="3516488" cy="5173200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AB2F93-AB03-AC4B-8FDA-3297808E7082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6DBEC9-C853-3C4D-B3AF-C97F901743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3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048" y="5293995"/>
            <a:ext cx="6413183" cy="6249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048" y="675755"/>
            <a:ext cx="6413183" cy="453771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21437" indent="0">
              <a:buNone/>
              <a:defRPr sz="3200"/>
            </a:lvl2pPr>
            <a:lvl3pPr marL="1042873" indent="0">
              <a:buNone/>
              <a:defRPr sz="2700"/>
            </a:lvl3pPr>
            <a:lvl4pPr marL="1564310" indent="0">
              <a:buNone/>
              <a:defRPr sz="2300"/>
            </a:lvl4pPr>
            <a:lvl5pPr marL="2085746" indent="0">
              <a:buNone/>
              <a:defRPr sz="2300"/>
            </a:lvl5pPr>
            <a:lvl6pPr marL="2607183" indent="0">
              <a:buNone/>
              <a:defRPr sz="2300"/>
            </a:lvl6pPr>
            <a:lvl7pPr marL="3128620" indent="0">
              <a:buNone/>
              <a:defRPr sz="2300"/>
            </a:lvl7pPr>
            <a:lvl8pPr marL="3650056" indent="0">
              <a:buNone/>
              <a:defRPr sz="2300"/>
            </a:lvl8pPr>
            <a:lvl9pPr marL="4171493" indent="0">
              <a:buNone/>
              <a:defRPr sz="23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048" y="5918981"/>
            <a:ext cx="6413183" cy="887584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A54B7E-DFA9-DF4F-B4F9-AB3DE6F19A44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409B88-6F69-A342-9FA5-3582A153B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93222" y="303213"/>
            <a:ext cx="886042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14400" y="1946366"/>
            <a:ext cx="9239250" cy="481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988" y="7010400"/>
            <a:ext cx="2493962" cy="401638"/>
          </a:xfrm>
          <a:prstGeom prst="rect">
            <a:avLst/>
          </a:prstGeom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898989"/>
                </a:solidFill>
              </a:defRPr>
            </a:lvl1pPr>
          </a:lstStyle>
          <a:p>
            <a:fld id="{CC44B4A9-084C-F849-9CE0-5075AA1F4BB0}" type="datetime1">
              <a:rPr lang="en-US"/>
              <a:pPr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1250" y="7010400"/>
            <a:ext cx="3386138" cy="401638"/>
          </a:xfrm>
          <a:prstGeom prst="rect">
            <a:avLst/>
          </a:prstGeom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898989"/>
                </a:solidFill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9688" y="7010400"/>
            <a:ext cx="2493962" cy="401638"/>
          </a:xfrm>
          <a:prstGeom prst="rect">
            <a:avLst/>
          </a:prstGeom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</a:defRPr>
            </a:lvl1pPr>
          </a:lstStyle>
          <a:p>
            <a:fld id="{0DA6D0F3-F64C-684E-8F9B-04CA53F8590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5207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5207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5207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5207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520700" rtl="0" eaLnBrk="0" fontAlgn="base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5207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5207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5207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520700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90525" indent="-390525" algn="l" defTabSz="5207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846138" indent="-325438" algn="l" defTabSz="5207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303338" indent="-260350" algn="l" defTabSz="5207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824038" indent="-260350" algn="l" defTabSz="5207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346325" indent="-260350" algn="l" defTabSz="5207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867901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5214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0725151" cy="778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2643188" y="3605213"/>
            <a:ext cx="7481887" cy="120015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chemeClr val="bg1"/>
                </a:solidFill>
                <a:latin typeface="Open Sans" charset="0"/>
              </a:rPr>
              <a:t>7023T</a:t>
            </a:r>
            <a:endParaRPr lang="en-US" sz="3200" b="1" dirty="0">
              <a:solidFill>
                <a:schemeClr val="bg1"/>
              </a:solidFill>
              <a:latin typeface="Open Sans" charset="0"/>
            </a:endParaRPr>
          </a:p>
          <a:p>
            <a:pPr eaLnBrk="1" hangingPunct="1"/>
            <a:r>
              <a:rPr lang="en-US" sz="3200" b="1" dirty="0" smtClean="0">
                <a:solidFill>
                  <a:schemeClr val="bg1"/>
                </a:solidFill>
                <a:latin typeface="Open Sans" charset="0"/>
              </a:rPr>
              <a:t>Advanced Database Systems</a:t>
            </a:r>
            <a:endParaRPr lang="en-US" sz="3200" b="1" dirty="0">
              <a:solidFill>
                <a:schemeClr val="bg1"/>
              </a:solidFill>
              <a:latin typeface="Open Sans" charset="0"/>
            </a:endParaRPr>
          </a:p>
        </p:txBody>
      </p:sp>
      <p:sp>
        <p:nvSpPr>
          <p:cNvPr id="2052" name="Subtitle 2"/>
          <p:cNvSpPr txBox="1">
            <a:spLocks/>
          </p:cNvSpPr>
          <p:nvPr/>
        </p:nvSpPr>
        <p:spPr bwMode="auto">
          <a:xfrm>
            <a:off x="2643188" y="4805363"/>
            <a:ext cx="7481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 eaLnBrk="0" hangingPunct="0"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Open Sans" charset="0"/>
              </a:rPr>
              <a:t>Session </a:t>
            </a:r>
            <a:r>
              <a:rPr lang="en-US" sz="2400" dirty="0" smtClean="0">
                <a:solidFill>
                  <a:schemeClr val="bg1"/>
                </a:solidFill>
                <a:latin typeface="Open Sans" charset="0"/>
              </a:rPr>
              <a:t>06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  <a:latin typeface="Open Sans" charset="0"/>
              </a:rPr>
              <a:t>Enrichment Activity</a:t>
            </a:r>
            <a:endParaRPr lang="en-US" sz="2400" dirty="0" smtClean="0">
              <a:solidFill>
                <a:schemeClr val="bg1"/>
              </a:solidFill>
              <a:latin typeface="Open Sans" charset="0"/>
            </a:endParaRP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dirty="0" err="1" smtClean="0">
                <a:solidFill>
                  <a:schemeClr val="bg1"/>
                </a:solidFill>
                <a:latin typeface="Open Sans" charset="0"/>
              </a:rPr>
              <a:t>Bussiness</a:t>
            </a:r>
            <a:r>
              <a:rPr lang="en-US" sz="2400" dirty="0" smtClean="0">
                <a:solidFill>
                  <a:schemeClr val="bg1"/>
                </a:solidFill>
                <a:latin typeface="Open Sans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Open Sans" charset="0"/>
              </a:rPr>
              <a:t>Intelligence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8978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129" y="303213"/>
            <a:ext cx="8308520" cy="1260475"/>
          </a:xfrm>
        </p:spPr>
        <p:txBody>
          <a:bodyPr/>
          <a:lstStyle/>
          <a:p>
            <a:r>
              <a:rPr lang="en-US" sz="4000"/>
              <a:t>Determine the Initial Application </a:t>
            </a:r>
            <a:r>
              <a:rPr lang="en-US" sz="4000" smtClean="0"/>
              <a:t>Set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</a:t>
            </a:r>
            <a:r>
              <a:rPr lang="en-US" dirty="0"/>
              <a:t>the target list of reports, a small set of high value reports that provide a range of report </a:t>
            </a:r>
            <a:r>
              <a:rPr lang="en-US" dirty="0" smtClean="0"/>
              <a:t>types</a:t>
            </a:r>
          </a:p>
          <a:p>
            <a:r>
              <a:rPr lang="en-US" dirty="0"/>
              <a:t>The process of generating the target list involves three tasks</a:t>
            </a:r>
            <a:r>
              <a:rPr lang="en-US" dirty="0" smtClean="0"/>
              <a:t>:</a:t>
            </a:r>
          </a:p>
          <a:p>
            <a:pPr marL="1035050" lvl="1" indent="-514350">
              <a:buFont typeface="+mj-lt"/>
              <a:buAutoNum type="arabicPeriod"/>
            </a:pPr>
            <a:r>
              <a:rPr lang="en-US" dirty="0">
                <a:solidFill>
                  <a:srgbClr val="0079B8"/>
                </a:solidFill>
              </a:rPr>
              <a:t>Identify Report </a:t>
            </a:r>
            <a:r>
              <a:rPr lang="en-US" dirty="0" smtClean="0">
                <a:solidFill>
                  <a:srgbClr val="0079B8"/>
                </a:solidFill>
              </a:rPr>
              <a:t>Candidates</a:t>
            </a:r>
          </a:p>
          <a:p>
            <a:pPr marL="1035050" lvl="1" indent="-514350">
              <a:buFont typeface="+mj-lt"/>
              <a:buAutoNum type="arabicPeriod"/>
            </a:pPr>
            <a:r>
              <a:rPr lang="en-US" dirty="0">
                <a:solidFill>
                  <a:srgbClr val="0079B8"/>
                </a:solidFill>
              </a:rPr>
              <a:t>Consolidate the Candidate </a:t>
            </a:r>
            <a:r>
              <a:rPr lang="en-US" dirty="0" smtClean="0">
                <a:solidFill>
                  <a:srgbClr val="0079B8"/>
                </a:solidFill>
              </a:rPr>
              <a:t>List</a:t>
            </a:r>
          </a:p>
          <a:p>
            <a:pPr marL="1035050" lvl="1" indent="-514350">
              <a:buFont typeface="+mj-lt"/>
              <a:buAutoNum type="arabicPeriod"/>
            </a:pPr>
            <a:r>
              <a:rPr lang="en-US" dirty="0">
                <a:solidFill>
                  <a:srgbClr val="0079B8"/>
                </a:solidFill>
              </a:rPr>
              <a:t>Prioritize the Report List</a:t>
            </a:r>
          </a:p>
        </p:txBody>
      </p:sp>
    </p:spTree>
    <p:extLst>
      <p:ext uri="{BB962C8B-B14F-4D97-AF65-F5344CB8AC3E}">
        <p14:creationId xmlns:p14="http://schemas.microsoft.com/office/powerpoint/2010/main" val="190199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Report </a:t>
            </a:r>
            <a:r>
              <a:rPr lang="en-US" dirty="0" smtClean="0"/>
              <a:t>Candidates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project's consolidated requirement findings and supporting notes, described </a:t>
            </a:r>
            <a:r>
              <a:rPr lang="en-US" dirty="0" smtClean="0"/>
              <a:t>are </a:t>
            </a:r>
            <a:r>
              <a:rPr lang="en-US" dirty="0"/>
              <a:t>the ideal places to begin drawing up a list of potential </a:t>
            </a:r>
            <a:r>
              <a:rPr lang="en-US" dirty="0" smtClean="0"/>
              <a:t>reports</a:t>
            </a:r>
          </a:p>
          <a:p>
            <a:r>
              <a:rPr lang="en-US" dirty="0" smtClean="0"/>
              <a:t>A spreadsheet could be used to make </a:t>
            </a:r>
            <a:r>
              <a:rPr lang="en-US" dirty="0"/>
              <a:t>a </a:t>
            </a:r>
            <a:r>
              <a:rPr lang="en-US" dirty="0" smtClean="0"/>
              <a:t>list of individual </a:t>
            </a:r>
            <a:r>
              <a:rPr lang="en-US" dirty="0"/>
              <a:t>report </a:t>
            </a:r>
            <a:r>
              <a:rPr lang="en-US" dirty="0" smtClean="0"/>
              <a:t>requests, including: </a:t>
            </a:r>
            <a:r>
              <a:rPr lang="en-US" dirty="0">
                <a:solidFill>
                  <a:srgbClr val="0079B8"/>
                </a:solidFill>
              </a:rPr>
              <a:t>name, type of report, row data elements, column data elements, measures, and additional attributes</a:t>
            </a:r>
            <a:r>
              <a:rPr lang="en-US" dirty="0"/>
              <a:t> that might help in the consolidation </a:t>
            </a:r>
            <a:r>
              <a:rPr lang="en-US" dirty="0" smtClean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57" y="283020"/>
            <a:ext cx="8063590" cy="970420"/>
          </a:xfrm>
        </p:spPr>
        <p:txBody>
          <a:bodyPr/>
          <a:lstStyle/>
          <a:p>
            <a:r>
              <a:rPr lang="en-US" sz="4000" dirty="0" smtClean="0"/>
              <a:t>Identify </a:t>
            </a:r>
            <a:r>
              <a:rPr lang="en-US" sz="4000" smtClean="0"/>
              <a:t>Report Candidates: Example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2" y="1253440"/>
            <a:ext cx="9151055" cy="2041213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1" y="3200718"/>
            <a:ext cx="9151056" cy="42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Develop Detailed Application </a:t>
            </a:r>
            <a:r>
              <a:rPr lang="en-US" sz="4000" smtClean="0"/>
              <a:t>Specifications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Split the target list of reports up among the available business and technical folks who are capable of developing </a:t>
            </a:r>
            <a:r>
              <a:rPr lang="en-US" sz="2800" dirty="0" smtClean="0"/>
              <a:t>reports</a:t>
            </a:r>
          </a:p>
          <a:p>
            <a:r>
              <a:rPr lang="en-US" sz="2800" dirty="0" smtClean="0"/>
              <a:t>Have </a:t>
            </a:r>
            <a:r>
              <a:rPr lang="en-US" sz="2800" dirty="0"/>
              <a:t>each person work through the following for their subset of the target list, and bring the results back for group review and </a:t>
            </a:r>
            <a:r>
              <a:rPr lang="en-US" sz="2800" dirty="0" smtClean="0"/>
              <a:t>discussion</a:t>
            </a:r>
          </a:p>
          <a:p>
            <a:r>
              <a:rPr lang="en-US" sz="2800" dirty="0"/>
              <a:t>Each report/application should have the following set of documentation: </a:t>
            </a:r>
            <a:r>
              <a:rPr lang="en-US" sz="2800" dirty="0" smtClean="0">
                <a:solidFill>
                  <a:srgbClr val="0079B8"/>
                </a:solidFill>
              </a:rPr>
              <a:t>mock up, user interactions, datasets, algorithms, advanced calculations, and business rules, interactions with other reports/systems</a:t>
            </a:r>
          </a:p>
          <a:p>
            <a:r>
              <a:rPr lang="en-US" sz="2800" dirty="0" smtClean="0"/>
              <a:t>Specify application content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08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Definition: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37" y="1720642"/>
            <a:ext cx="9692595" cy="53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Mock up: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5" y="1415511"/>
            <a:ext cx="8859838" cy="59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14" y="303213"/>
            <a:ext cx="8145235" cy="1260475"/>
          </a:xfrm>
        </p:spPr>
        <p:txBody>
          <a:bodyPr/>
          <a:lstStyle/>
          <a:p>
            <a:r>
              <a:rPr lang="en-US" sz="4000"/>
              <a:t>Design the Navigation Framework and </a:t>
            </a:r>
            <a:r>
              <a:rPr lang="en-US" sz="4000" smtClean="0"/>
              <a:t>Portal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Devise </a:t>
            </a:r>
            <a:r>
              <a:rPr lang="en-US" dirty="0"/>
              <a:t>a method for grouping and organizing these BI application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The </a:t>
            </a:r>
            <a:r>
              <a:rPr lang="en-US" dirty="0"/>
              <a:t>organization's business processes to be a good starting point for structuring this navigation framework and associated BI portal</a:t>
            </a:r>
          </a:p>
        </p:txBody>
      </p:sp>
    </p:spTree>
    <p:extLst>
      <p:ext uri="{BB962C8B-B14F-4D97-AF65-F5344CB8AC3E}">
        <p14:creationId xmlns:p14="http://schemas.microsoft.com/office/powerpoint/2010/main" val="22166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92086" y="303213"/>
            <a:ext cx="8161563" cy="1260475"/>
          </a:xfrm>
        </p:spPr>
        <p:txBody>
          <a:bodyPr/>
          <a:lstStyle/>
          <a:p>
            <a:r>
              <a:rPr lang="en-US" sz="4000" dirty="0" smtClean="0"/>
              <a:t>Application Navigation Framework: Example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2" y="1895350"/>
            <a:ext cx="9398681" cy="48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386" y="303213"/>
            <a:ext cx="8047263" cy="1260475"/>
          </a:xfrm>
        </p:spPr>
        <p:txBody>
          <a:bodyPr/>
          <a:lstStyle/>
          <a:p>
            <a:r>
              <a:rPr lang="en-US" sz="4000"/>
              <a:t>Review and Validate the Applications and </a:t>
            </a:r>
            <a:r>
              <a:rPr lang="en-US" sz="4000" smtClean="0"/>
              <a:t>Model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Verify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0079B8"/>
                </a:solidFill>
              </a:rPr>
              <a:t>attributes, constraints, hierarchies, measures,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0079B8"/>
                </a:solidFill>
              </a:rPr>
              <a:t>appropriate grain </a:t>
            </a:r>
            <a:r>
              <a:rPr lang="en-US" sz="2800" dirty="0" smtClean="0"/>
              <a:t>of each </a:t>
            </a:r>
            <a:r>
              <a:rPr lang="en-US" sz="2800" dirty="0"/>
              <a:t>report </a:t>
            </a:r>
            <a:r>
              <a:rPr lang="en-US" sz="2800" dirty="0" smtClean="0"/>
              <a:t>specification exist in the model</a:t>
            </a:r>
          </a:p>
          <a:p>
            <a:r>
              <a:rPr lang="en-US" sz="2800" dirty="0" smtClean="0"/>
              <a:t>Compare </a:t>
            </a:r>
            <a:r>
              <a:rPr lang="en-US" sz="2800" dirty="0"/>
              <a:t>each report </a:t>
            </a:r>
            <a:r>
              <a:rPr lang="en-US" sz="2800" dirty="0" smtClean="0"/>
              <a:t>to </a:t>
            </a:r>
            <a:r>
              <a:rPr lang="en-US" sz="2800" dirty="0"/>
              <a:t>the model and think about how </a:t>
            </a:r>
            <a:r>
              <a:rPr lang="en-US" sz="2800" dirty="0" smtClean="0"/>
              <a:t>we would </a:t>
            </a:r>
            <a:r>
              <a:rPr lang="en-US" sz="2800" dirty="0"/>
              <a:t>write the SQL or OLAP queries for the </a:t>
            </a:r>
            <a:r>
              <a:rPr lang="en-US" sz="2800" dirty="0" smtClean="0"/>
              <a:t>report</a:t>
            </a:r>
          </a:p>
          <a:p>
            <a:r>
              <a:rPr lang="en-US" sz="2800" dirty="0"/>
              <a:t>If </a:t>
            </a:r>
            <a:r>
              <a:rPr lang="en-US" sz="2800" dirty="0" smtClean="0"/>
              <a:t>we have </a:t>
            </a:r>
            <a:r>
              <a:rPr lang="en-US" sz="2800" dirty="0"/>
              <a:t>resources and data available, and </a:t>
            </a:r>
            <a:r>
              <a:rPr lang="en-US" sz="2800" dirty="0" smtClean="0"/>
              <a:t>we have </a:t>
            </a:r>
            <a:r>
              <a:rPr lang="en-US" sz="2800" dirty="0"/>
              <a:t>selected and installed your front end BI tool, </a:t>
            </a:r>
            <a:r>
              <a:rPr lang="en-US" sz="2800" dirty="0" smtClean="0"/>
              <a:t>we can </a:t>
            </a:r>
            <a:r>
              <a:rPr lang="en-US" sz="2800" dirty="0"/>
              <a:t>do some prototyping</a:t>
            </a:r>
          </a:p>
        </p:txBody>
      </p:sp>
    </p:spTree>
    <p:extLst>
      <p:ext uri="{BB962C8B-B14F-4D97-AF65-F5344CB8AC3E}">
        <p14:creationId xmlns:p14="http://schemas.microsoft.com/office/powerpoint/2010/main" val="20309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371" y="303213"/>
            <a:ext cx="7998278" cy="1260475"/>
          </a:xfrm>
        </p:spPr>
        <p:txBody>
          <a:bodyPr/>
          <a:lstStyle/>
          <a:p>
            <a:r>
              <a:rPr lang="en-US" dirty="0" smtClean="0"/>
              <a:t>BI Application Development Lifecycle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946275"/>
          <a:ext cx="9239250" cy="48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9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686C851D-B685-7344-B154-D91F8BF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686C851D-B685-7344-B154-D91F8BF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686C851D-B685-7344-B154-D91F8BF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686C851D-B685-7344-B154-D91F8BF0AE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40933" y="303213"/>
            <a:ext cx="8612716" cy="1260475"/>
          </a:xfrm>
        </p:spPr>
        <p:txBody>
          <a:bodyPr/>
          <a:lstStyle/>
          <a:p>
            <a:r>
              <a:rPr lang="en-US" sz="4000" dirty="0">
                <a:latin typeface="Arial" charset="0"/>
              </a:rPr>
              <a:t>The Kimball </a:t>
            </a:r>
            <a:r>
              <a:rPr lang="en-US" sz="4000">
                <a:latin typeface="Arial" charset="0"/>
              </a:rPr>
              <a:t>Lifecycle </a:t>
            </a:r>
            <a:r>
              <a:rPr lang="en-US" sz="4000" smtClean="0">
                <a:latin typeface="Arial" charset="0"/>
              </a:rPr>
              <a:t>Diagram</a:t>
            </a:r>
            <a:endParaRPr lang="en-US" sz="4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Bina Nusantara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8" y="2186424"/>
            <a:ext cx="9925000" cy="42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Application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63688"/>
            <a:ext cx="9239250" cy="519271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BI application </a:t>
            </a:r>
            <a:r>
              <a:rPr lang="en-US" sz="2800" dirty="0"/>
              <a:t>development process follows a standard software development flow: </a:t>
            </a:r>
            <a:r>
              <a:rPr lang="en-US" sz="2800" dirty="0">
                <a:solidFill>
                  <a:srgbClr val="0079B8"/>
                </a:solidFill>
              </a:rPr>
              <a:t>prepare, build, test, and then </a:t>
            </a:r>
            <a:r>
              <a:rPr lang="en-US" sz="2800" dirty="0" smtClean="0">
                <a:solidFill>
                  <a:srgbClr val="0079B8"/>
                </a:solidFill>
              </a:rPr>
              <a:t>deploy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0976643"/>
              </p:ext>
            </p:extLst>
          </p:nvPr>
        </p:nvGraphicFramePr>
        <p:xfrm>
          <a:off x="1503853" y="3118756"/>
          <a:ext cx="7623818" cy="4020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17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071" y="303213"/>
            <a:ext cx="8112578" cy="1260475"/>
          </a:xfrm>
        </p:spPr>
        <p:txBody>
          <a:bodyPr/>
          <a:lstStyle/>
          <a:p>
            <a:r>
              <a:rPr lang="en-US" sz="4000"/>
              <a:t>Prepare for Application </a:t>
            </a:r>
            <a:r>
              <a:rPr lang="en-US" sz="4000" smtClean="0"/>
              <a:t>Development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smtClean="0">
                <a:solidFill>
                  <a:srgbClr val="0079B8"/>
                </a:solidFill>
              </a:rPr>
              <a:t>Install and Test the BI Tools</a:t>
            </a:r>
          </a:p>
          <a:p>
            <a:pPr lvl="1"/>
            <a:r>
              <a:rPr lang="en-US" sz="2400" dirty="0" smtClean="0"/>
              <a:t>Some of BI tools have many components, each of which operates as a separate service such as web server. Once the basic components are in place, we usually need to define metadata to access the database</a:t>
            </a:r>
          </a:p>
          <a:p>
            <a:r>
              <a:rPr lang="en-US" sz="2800" b="1" dirty="0" smtClean="0">
                <a:solidFill>
                  <a:srgbClr val="0079B8"/>
                </a:solidFill>
              </a:rPr>
              <a:t>Validate Your BI Application Interface Strategy</a:t>
            </a:r>
          </a:p>
          <a:p>
            <a:pPr lvl="1"/>
            <a:r>
              <a:rPr lang="en-US" sz="2400" dirty="0" smtClean="0"/>
              <a:t>We may decide to use a web based portal tool, the navigation components of BI tool, dashboard tools, or code-based interfaces</a:t>
            </a:r>
          </a:p>
          <a:p>
            <a:r>
              <a:rPr lang="en-US" sz="2800" b="1" dirty="0" smtClean="0">
                <a:solidFill>
                  <a:srgbClr val="0079B8"/>
                </a:solidFill>
              </a:rPr>
              <a:t>Set Up User Security</a:t>
            </a:r>
          </a:p>
          <a:p>
            <a:r>
              <a:rPr lang="en-US" sz="2800" b="1" dirty="0" smtClean="0">
                <a:solidFill>
                  <a:srgbClr val="0079B8"/>
                </a:solidFill>
              </a:rPr>
              <a:t>Set Up the Report Process Metadata System</a:t>
            </a:r>
          </a:p>
          <a:p>
            <a:pPr lvl="1"/>
            <a:r>
              <a:rPr lang="en-US" sz="2400" dirty="0" smtClean="0"/>
              <a:t>data about the use and performance of the BI applications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8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Application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98171"/>
            <a:ext cx="9239250" cy="5058229"/>
          </a:xfrm>
        </p:spPr>
        <p:txBody>
          <a:bodyPr/>
          <a:lstStyle/>
          <a:p>
            <a:r>
              <a:rPr lang="en-US" sz="2800" b="1" dirty="0">
                <a:solidFill>
                  <a:srgbClr val="0079B8"/>
                </a:solidFill>
              </a:rPr>
              <a:t>Follow the Core </a:t>
            </a:r>
            <a:r>
              <a:rPr lang="en-US" sz="2800" b="1" dirty="0" smtClean="0">
                <a:solidFill>
                  <a:srgbClr val="0079B8"/>
                </a:solidFill>
              </a:rPr>
              <a:t>Process</a:t>
            </a:r>
          </a:p>
          <a:p>
            <a:pPr lvl="1"/>
            <a:r>
              <a:rPr lang="en-US" sz="2400" dirty="0" smtClean="0"/>
              <a:t>Generally </a:t>
            </a:r>
            <a:r>
              <a:rPr lang="en-US" sz="2400" dirty="0"/>
              <a:t>involves three major activities: 1) defining the user interactions, 2) creating the queries, and 3) formatting the results</a:t>
            </a:r>
            <a:endParaRPr lang="en-US" sz="2400" dirty="0" smtClean="0"/>
          </a:p>
          <a:p>
            <a:r>
              <a:rPr lang="en-US" sz="2800" b="1" dirty="0">
                <a:solidFill>
                  <a:srgbClr val="0079B8"/>
                </a:solidFill>
              </a:rPr>
              <a:t>Design and Develop Analytic Applications</a:t>
            </a:r>
          </a:p>
          <a:p>
            <a:pPr lvl="1"/>
            <a:r>
              <a:rPr lang="en-US" sz="2400" dirty="0" smtClean="0"/>
              <a:t>Develop </a:t>
            </a:r>
            <a:r>
              <a:rPr lang="en-US" sz="2400" dirty="0"/>
              <a:t>the core of your application in a more standard programming environment, typically a web-based tool, like ASP.NET or JSP</a:t>
            </a:r>
            <a:endParaRPr lang="en-US" sz="2400" dirty="0" smtClean="0"/>
          </a:p>
          <a:p>
            <a:r>
              <a:rPr lang="en-US" sz="2800" b="1" dirty="0">
                <a:solidFill>
                  <a:srgbClr val="0079B8"/>
                </a:solidFill>
              </a:rPr>
              <a:t>Design and Develop Operational BI Applications</a:t>
            </a:r>
          </a:p>
          <a:p>
            <a:pPr lvl="1"/>
            <a:r>
              <a:rPr lang="en-US" sz="2400" dirty="0"/>
              <a:t>operational BI usually pushes the DW/BI system in terms of data latency. These applications often require data that is closer to real time</a:t>
            </a:r>
            <a:endParaRPr lang="en-US" sz="2400" dirty="0" smtClean="0"/>
          </a:p>
          <a:p>
            <a:r>
              <a:rPr lang="en-US" sz="2800" b="1" dirty="0">
                <a:solidFill>
                  <a:srgbClr val="0079B8"/>
                </a:solidFill>
              </a:rPr>
              <a:t>Include Data Mining Models</a:t>
            </a:r>
          </a:p>
        </p:txBody>
      </p:sp>
    </p:spTree>
    <p:extLst>
      <p:ext uri="{BB962C8B-B14F-4D97-AF65-F5344CB8AC3E}">
        <p14:creationId xmlns:p14="http://schemas.microsoft.com/office/powerpoint/2010/main" val="6425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9043" y="303213"/>
            <a:ext cx="8014606" cy="1260475"/>
          </a:xfrm>
        </p:spPr>
        <p:txBody>
          <a:bodyPr/>
          <a:lstStyle/>
          <a:p>
            <a:r>
              <a:rPr lang="en-US" sz="4000"/>
              <a:t>Data mining model development and implementation </a:t>
            </a:r>
            <a:r>
              <a:rPr lang="en-US" sz="4000" smtClean="0"/>
              <a:t>process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43" y="1883214"/>
            <a:ext cx="7214848" cy="53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Application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98171"/>
            <a:ext cx="9239250" cy="5058229"/>
          </a:xfrm>
        </p:spPr>
        <p:txBody>
          <a:bodyPr/>
          <a:lstStyle/>
          <a:p>
            <a:r>
              <a:rPr lang="en-US" sz="2800" b="1" dirty="0">
                <a:solidFill>
                  <a:srgbClr val="0079B8"/>
                </a:solidFill>
              </a:rPr>
              <a:t>Validate the Data and Data </a:t>
            </a:r>
            <a:r>
              <a:rPr lang="en-US" sz="2800" b="1" dirty="0" smtClean="0">
                <a:solidFill>
                  <a:srgbClr val="0079B8"/>
                </a:solidFill>
              </a:rPr>
              <a:t>Model</a:t>
            </a:r>
          </a:p>
          <a:p>
            <a:pPr lvl="1"/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the BI applications to validate the data model and the data itself</a:t>
            </a:r>
          </a:p>
          <a:p>
            <a:r>
              <a:rPr lang="en-US" sz="2800" b="1" dirty="0">
                <a:solidFill>
                  <a:srgbClr val="0079B8"/>
                </a:solidFill>
              </a:rPr>
              <a:t>Create the Navigational BI Portal</a:t>
            </a:r>
          </a:p>
          <a:p>
            <a:pPr lvl="1"/>
            <a:r>
              <a:rPr lang="en-US" sz="2400" dirty="0" smtClean="0"/>
              <a:t>Provide </a:t>
            </a:r>
            <a:r>
              <a:rPr lang="en-US" sz="2400" dirty="0"/>
              <a:t>a navigation framework or BI portal that allows people to find the information they </a:t>
            </a:r>
            <a:r>
              <a:rPr lang="en-US" sz="2400" dirty="0" smtClean="0"/>
              <a:t>need</a:t>
            </a:r>
          </a:p>
          <a:p>
            <a:r>
              <a:rPr lang="en-US" sz="2800" b="1" dirty="0">
                <a:solidFill>
                  <a:srgbClr val="0079B8"/>
                </a:solidFill>
              </a:rPr>
              <a:t>Set Up Report Scheduling</a:t>
            </a:r>
          </a:p>
          <a:p>
            <a:pPr lvl="1"/>
            <a:r>
              <a:rPr lang="en-US" sz="2400" dirty="0"/>
              <a:t>Most BI tool vendors provide a reporting service that allows you to schedule standard reports to run with predefined parameters. These reports may run at a regularly scheduled time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650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742" y="188913"/>
            <a:ext cx="8112578" cy="1260475"/>
          </a:xfrm>
        </p:spPr>
        <p:txBody>
          <a:bodyPr/>
          <a:lstStyle/>
          <a:p>
            <a:r>
              <a:rPr lang="en-US" sz="4000"/>
              <a:t>Sample second level portal page for the sales business </a:t>
            </a:r>
            <a:r>
              <a:rPr lang="en-US" sz="4000" smtClean="0"/>
              <a:t>process</a:t>
            </a:r>
            <a:endParaRPr lang="en-US" sz="4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14" y="1563688"/>
            <a:ext cx="9104766" cy="59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3" y="303213"/>
            <a:ext cx="8243206" cy="1260475"/>
          </a:xfrm>
        </p:spPr>
        <p:txBody>
          <a:bodyPr/>
          <a:lstStyle/>
          <a:p>
            <a:r>
              <a:rPr lang="en-US" sz="4000" dirty="0"/>
              <a:t>Test and Verify the Applications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79B8"/>
                </a:solidFill>
              </a:rPr>
              <a:t>Check logic of each report</a:t>
            </a:r>
          </a:p>
          <a:p>
            <a:pPr lvl="1"/>
            <a:r>
              <a:rPr lang="en-US" sz="2400" dirty="0"/>
              <a:t>Create a simple query and copy the data for a report into a spreadsheet and recreate the calculations by hand. Verify that your percentages and variances are based on the correct numbers</a:t>
            </a:r>
            <a:endParaRPr lang="en-US" sz="2400" dirty="0" smtClean="0"/>
          </a:p>
          <a:p>
            <a:r>
              <a:rPr lang="en-US" sz="2800" b="1" dirty="0">
                <a:solidFill>
                  <a:srgbClr val="0079B8"/>
                </a:solidFill>
              </a:rPr>
              <a:t>Check the data, </a:t>
            </a:r>
            <a:r>
              <a:rPr lang="en-US" sz="2800" b="1" dirty="0" smtClean="0">
                <a:solidFill>
                  <a:srgbClr val="0079B8"/>
                </a:solidFill>
              </a:rPr>
              <a:t>some </a:t>
            </a:r>
            <a:r>
              <a:rPr lang="en-US" sz="2800" b="1" dirty="0">
                <a:solidFill>
                  <a:srgbClr val="0079B8"/>
                </a:solidFill>
              </a:rPr>
              <a:t>of the most common </a:t>
            </a:r>
            <a:r>
              <a:rPr lang="en-US" sz="2800" b="1" dirty="0" smtClean="0">
                <a:solidFill>
                  <a:srgbClr val="0079B8"/>
                </a:solidFill>
              </a:rPr>
              <a:t>issues:</a:t>
            </a:r>
          </a:p>
          <a:p>
            <a:pPr lvl="1"/>
            <a:r>
              <a:rPr lang="en-US" sz="2400" dirty="0"/>
              <a:t>Meaningless </a:t>
            </a:r>
            <a:r>
              <a:rPr lang="en-US" sz="2400" dirty="0" smtClean="0"/>
              <a:t>descriptions</a:t>
            </a:r>
          </a:p>
          <a:p>
            <a:pPr lvl="1"/>
            <a:r>
              <a:rPr lang="en-US" sz="2400" dirty="0"/>
              <a:t>Duplicate dimension </a:t>
            </a:r>
            <a:r>
              <a:rPr lang="en-US" sz="2400" dirty="0" smtClean="0"/>
              <a:t>information</a:t>
            </a:r>
          </a:p>
          <a:p>
            <a:pPr lvl="1"/>
            <a:r>
              <a:rPr lang="en-US" sz="2400" dirty="0"/>
              <a:t>Incorrect dimensional </a:t>
            </a:r>
            <a:r>
              <a:rPr lang="en-US" sz="2400" dirty="0" smtClean="0"/>
              <a:t>relationships</a:t>
            </a:r>
          </a:p>
          <a:p>
            <a:pPr lvl="1"/>
            <a:r>
              <a:rPr lang="en-US" sz="2400" dirty="0"/>
              <a:t>Data not </a:t>
            </a:r>
            <a:r>
              <a:rPr lang="en-US" sz="2400" dirty="0" smtClean="0"/>
              <a:t>balancing</a:t>
            </a:r>
          </a:p>
          <a:p>
            <a:pPr lvl="1"/>
            <a:r>
              <a:rPr lang="en-US" sz="2400" dirty="0"/>
              <a:t>Performance tuning</a:t>
            </a:r>
          </a:p>
        </p:txBody>
      </p:sp>
    </p:spTree>
    <p:extLst>
      <p:ext uri="{BB962C8B-B14F-4D97-AF65-F5344CB8AC3E}">
        <p14:creationId xmlns:p14="http://schemas.microsoft.com/office/powerpoint/2010/main" val="2288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371" y="303213"/>
            <a:ext cx="7998278" cy="1260475"/>
          </a:xfrm>
        </p:spPr>
        <p:txBody>
          <a:bodyPr/>
          <a:lstStyle/>
          <a:p>
            <a:r>
              <a:rPr lang="en-US" dirty="0" smtClean="0"/>
              <a:t>BI Application Development Lifecycle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946275"/>
          <a:ext cx="9239250" cy="48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96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44DCD20F-8409-A646-B7F7-906ED611C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44DCD20F-8409-A646-B7F7-906ED611C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44DCD20F-8409-A646-B7F7-906ED611C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44DCD20F-8409-A646-B7F7-906ED611C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843" y="303213"/>
            <a:ext cx="8471806" cy="1260475"/>
          </a:xfrm>
        </p:spPr>
        <p:txBody>
          <a:bodyPr/>
          <a:lstStyle/>
          <a:p>
            <a:r>
              <a:rPr lang="en-US" sz="4000"/>
              <a:t>Business Intelligence Application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BI applications are not a one-time project. The initial set, and all subsequent additions, will need to be maintained and </a:t>
            </a:r>
            <a:r>
              <a:rPr lang="en-US" sz="2800" dirty="0" smtClean="0"/>
              <a:t>enhanced</a:t>
            </a:r>
          </a:p>
          <a:p>
            <a:r>
              <a:rPr lang="en-US" sz="2800" dirty="0"/>
              <a:t>Application maintenance includes </a:t>
            </a:r>
            <a:r>
              <a:rPr lang="en-US" sz="2800" dirty="0" smtClean="0"/>
              <a:t>following </a:t>
            </a:r>
            <a:r>
              <a:rPr lang="en-US" sz="2800" dirty="0"/>
              <a:t>kinds of </a:t>
            </a:r>
            <a:r>
              <a:rPr lang="en-US" sz="2800" dirty="0" smtClean="0"/>
              <a:t>activities:</a:t>
            </a:r>
          </a:p>
          <a:p>
            <a:pPr lvl="1"/>
            <a:r>
              <a:rPr lang="en-US" sz="2400" dirty="0" smtClean="0">
                <a:solidFill>
                  <a:srgbClr val="0079B8"/>
                </a:solidFill>
              </a:rPr>
              <a:t>Adding </a:t>
            </a:r>
            <a:r>
              <a:rPr lang="en-US" sz="2400" dirty="0">
                <a:solidFill>
                  <a:srgbClr val="0079B8"/>
                </a:solidFill>
              </a:rPr>
              <a:t>new BI applications built by both business users and the DW/BI </a:t>
            </a:r>
            <a:r>
              <a:rPr lang="en-US" sz="2400" dirty="0" smtClean="0">
                <a:solidFill>
                  <a:srgbClr val="0079B8"/>
                </a:solidFill>
              </a:rPr>
              <a:t>team</a:t>
            </a:r>
          </a:p>
          <a:p>
            <a:pPr lvl="1"/>
            <a:r>
              <a:rPr lang="en-US" sz="2400" dirty="0">
                <a:solidFill>
                  <a:srgbClr val="0079B8"/>
                </a:solidFill>
              </a:rPr>
              <a:t>Updating BI applications to include new data sources or changes to </a:t>
            </a:r>
            <a:r>
              <a:rPr lang="en-US" sz="2400" dirty="0" smtClean="0">
                <a:solidFill>
                  <a:srgbClr val="0079B8"/>
                </a:solidFill>
              </a:rPr>
              <a:t>existing sources</a:t>
            </a:r>
            <a:r>
              <a:rPr lang="en-US" sz="2400" dirty="0">
                <a:solidFill>
                  <a:srgbClr val="0079B8"/>
                </a:solidFill>
              </a:rPr>
              <a:t>.</a:t>
            </a:r>
          </a:p>
          <a:p>
            <a:pPr lvl="1"/>
            <a:r>
              <a:rPr lang="en-US" sz="2400" dirty="0" smtClean="0">
                <a:solidFill>
                  <a:srgbClr val="0079B8"/>
                </a:solidFill>
              </a:rPr>
              <a:t>Monitoring </a:t>
            </a:r>
            <a:r>
              <a:rPr lang="en-US" sz="2400" dirty="0">
                <a:solidFill>
                  <a:srgbClr val="0079B8"/>
                </a:solidFill>
              </a:rPr>
              <a:t>BI application performance.</a:t>
            </a:r>
          </a:p>
          <a:p>
            <a:pPr lvl="1"/>
            <a:r>
              <a:rPr lang="en-US" sz="2400" dirty="0" smtClean="0">
                <a:solidFill>
                  <a:srgbClr val="0079B8"/>
                </a:solidFill>
              </a:rPr>
              <a:t>Removing </a:t>
            </a:r>
            <a:r>
              <a:rPr lang="en-US" sz="2400" dirty="0">
                <a:solidFill>
                  <a:srgbClr val="0079B8"/>
                </a:solidFill>
              </a:rPr>
              <a:t>unused BI applications based on the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19811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Application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 applications are a critical part of the overall </a:t>
            </a:r>
            <a:r>
              <a:rPr lang="en-US" dirty="0" smtClean="0"/>
              <a:t>DW/BI system</a:t>
            </a:r>
          </a:p>
          <a:p>
            <a:r>
              <a:rPr lang="en-US" dirty="0" smtClean="0"/>
              <a:t>Significant </a:t>
            </a:r>
            <a:r>
              <a:rPr lang="en-US" dirty="0"/>
              <a:t>set of resources dedicated to the production and maintenance of all flavors of BI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8351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Developer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</a:t>
            </a:r>
            <a:r>
              <a:rPr lang="en-US" dirty="0"/>
              <a:t>group of BI developers as part of the overall DW/BI </a:t>
            </a:r>
            <a:r>
              <a:rPr lang="en-US" dirty="0" smtClean="0"/>
              <a:t>team</a:t>
            </a:r>
          </a:p>
          <a:p>
            <a:r>
              <a:rPr lang="en-US" dirty="0"/>
              <a:t>This central group is part of the core project team and is involved in the requirements definition process and dimensional model design</a:t>
            </a:r>
            <a:endParaRPr lang="en-US" dirty="0" smtClean="0"/>
          </a:p>
          <a:p>
            <a:r>
              <a:rPr lang="en-US" dirty="0" smtClean="0"/>
              <a:t>Additional </a:t>
            </a:r>
            <a:r>
              <a:rPr lang="en-US" dirty="0"/>
              <a:t>BI developers located in the business as they are usually the best representatives of the business users</a:t>
            </a:r>
          </a:p>
        </p:txBody>
      </p:sp>
    </p:spTree>
    <p:extLst>
      <p:ext uri="{BB962C8B-B14F-4D97-AF65-F5344CB8AC3E}">
        <p14:creationId xmlns:p14="http://schemas.microsoft.com/office/powerpoint/2010/main" val="167232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371" y="303213"/>
            <a:ext cx="7998278" cy="1260475"/>
          </a:xfrm>
        </p:spPr>
        <p:txBody>
          <a:bodyPr/>
          <a:lstStyle/>
          <a:p>
            <a:r>
              <a:rPr lang="en-US" dirty="0" smtClean="0"/>
              <a:t>BI Application Development Lifecycle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946275"/>
          <a:ext cx="9239250" cy="48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52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graphicEl>
                                              <a:dgm id="{E640E464-5F22-FD40-AABF-C8137609C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640E464-5F22-FD40-AABF-C8137609C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640E464-5F22-FD40-AABF-C8137609C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graphicEl>
                                              <a:dgm id="{E640E464-5F22-FD40-AABF-C8137609C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Application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The specification of BI applications breaks down into five major </a:t>
            </a:r>
            <a:r>
              <a:rPr lang="en-US" sz="2800" dirty="0" smtClean="0"/>
              <a:t>activities: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628113"/>
              </p:ext>
            </p:extLst>
          </p:nvPr>
        </p:nvGraphicFramePr>
        <p:xfrm>
          <a:off x="1503853" y="3118756"/>
          <a:ext cx="7623818" cy="4020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Create Application Standards and </a:t>
            </a:r>
            <a:r>
              <a:rPr lang="en-US" sz="4000" smtClean="0"/>
              <a:t>Templates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79B8"/>
                </a:solidFill>
              </a:rPr>
              <a:t>Determine Naming </a:t>
            </a:r>
            <a:r>
              <a:rPr lang="en-US" sz="2800" b="1" dirty="0" smtClean="0">
                <a:solidFill>
                  <a:srgbClr val="0079B8"/>
                </a:solidFill>
              </a:rPr>
              <a:t>Standards</a:t>
            </a:r>
          </a:p>
          <a:p>
            <a:pPr lvl="1"/>
            <a:r>
              <a:rPr lang="en-US" sz="2400" dirty="0" smtClean="0"/>
              <a:t>Develop </a:t>
            </a:r>
            <a:r>
              <a:rPr lang="en-US" sz="2400" dirty="0"/>
              <a:t>standards for the data access </a:t>
            </a:r>
            <a:r>
              <a:rPr lang="en-US" sz="2400" dirty="0" smtClean="0"/>
              <a:t>environment which cover </a:t>
            </a:r>
            <a:r>
              <a:rPr lang="en-US" sz="2400" dirty="0"/>
              <a:t>areas like naming, formatting, and common </a:t>
            </a:r>
            <a:r>
              <a:rPr lang="en-US" sz="2400" dirty="0" smtClean="0"/>
              <a:t>fields</a:t>
            </a:r>
          </a:p>
          <a:p>
            <a:r>
              <a:rPr lang="en-US" sz="2800" b="1" dirty="0">
                <a:solidFill>
                  <a:srgbClr val="0079B8"/>
                </a:solidFill>
              </a:rPr>
              <a:t>Create the Application </a:t>
            </a:r>
            <a:r>
              <a:rPr lang="en-US" sz="2800" b="1" dirty="0" smtClean="0">
                <a:solidFill>
                  <a:srgbClr val="0079B8"/>
                </a:solidFill>
              </a:rPr>
              <a:t>Templates</a:t>
            </a:r>
          </a:p>
          <a:p>
            <a:pPr lvl="1"/>
            <a:r>
              <a:rPr lang="en-US" sz="2400" dirty="0"/>
              <a:t>creating a standard template for the physical layout of your BI </a:t>
            </a:r>
            <a:r>
              <a:rPr lang="en-US" sz="2400" dirty="0" smtClean="0"/>
              <a:t>applications</a:t>
            </a:r>
          </a:p>
          <a:p>
            <a:r>
              <a:rPr lang="en-US" sz="2800" b="1" dirty="0">
                <a:solidFill>
                  <a:srgbClr val="0079B8"/>
                </a:solidFill>
              </a:rPr>
              <a:t>Create Dashboard and Analytic Application </a:t>
            </a:r>
            <a:r>
              <a:rPr lang="en-US" sz="2800" b="1" dirty="0" smtClean="0">
                <a:solidFill>
                  <a:srgbClr val="0079B8"/>
                </a:solidFill>
              </a:rPr>
              <a:t>Templates</a:t>
            </a:r>
          </a:p>
          <a:p>
            <a:pPr lvl="1"/>
            <a:r>
              <a:rPr lang="en-US" sz="2400" dirty="0" smtClean="0"/>
              <a:t>Typical </a:t>
            </a:r>
            <a:r>
              <a:rPr lang="en-US" sz="2400" dirty="0"/>
              <a:t>dashboard or analytic application incorporates several different elements, including reports, charts, and special dashboard controls such as alert </a:t>
            </a:r>
            <a:r>
              <a:rPr lang="en-US" sz="2400" dirty="0" smtClean="0"/>
              <a:t>indicators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09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smtClean="0"/>
              <a:t>Templates: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27" y="1790233"/>
            <a:ext cx="9395416" cy="5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Template: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091"/>
          <a:stretch/>
        </p:blipFill>
        <p:spPr>
          <a:xfrm>
            <a:off x="1505495" y="1335517"/>
            <a:ext cx="8288121" cy="61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4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3281</TotalTime>
  <Words>1372</Words>
  <Application>Microsoft Office PowerPoint</Application>
  <PresentationFormat>Custom</PresentationFormat>
  <Paragraphs>145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The Kimball Lifecycle Diagram</vt:lpstr>
      <vt:lpstr>BI Application Position</vt:lpstr>
      <vt:lpstr>BI Developer Organization</vt:lpstr>
      <vt:lpstr>BI Application Development Lifecycle</vt:lpstr>
      <vt:lpstr>BI Application Specification</vt:lpstr>
      <vt:lpstr>Create Application Standards and Templates</vt:lpstr>
      <vt:lpstr>Application Templates: Example</vt:lpstr>
      <vt:lpstr>Dashboard Template: Example</vt:lpstr>
      <vt:lpstr>Determine the Initial Application Set</vt:lpstr>
      <vt:lpstr>Identify Report Candidates</vt:lpstr>
      <vt:lpstr>Identify Report Candidates: Example</vt:lpstr>
      <vt:lpstr>Develop Detailed Application Specifications</vt:lpstr>
      <vt:lpstr>Application Definition: Example</vt:lpstr>
      <vt:lpstr>Report Mock up: Example</vt:lpstr>
      <vt:lpstr>Design the Navigation Framework and Portal</vt:lpstr>
      <vt:lpstr>Application Navigation Framework: Example</vt:lpstr>
      <vt:lpstr>Review and Validate the Applications and Model</vt:lpstr>
      <vt:lpstr>BI Application Development Lifecycle</vt:lpstr>
      <vt:lpstr>BI Application Development</vt:lpstr>
      <vt:lpstr>Prepare for Application Development</vt:lpstr>
      <vt:lpstr>Build the Application (1)</vt:lpstr>
      <vt:lpstr>Data mining model development and implementation process</vt:lpstr>
      <vt:lpstr>Build the Application (2)</vt:lpstr>
      <vt:lpstr>Sample second level portal page for the sales business process</vt:lpstr>
      <vt:lpstr>Test and Verify the Applications and Data</vt:lpstr>
      <vt:lpstr>BI Application Development Lifecycle</vt:lpstr>
      <vt:lpstr>Business Intelligence Application Maintenance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danton sihombing</dc:creator>
  <cp:lastModifiedBy>Umim</cp:lastModifiedBy>
  <cp:revision>346</cp:revision>
  <dcterms:created xsi:type="dcterms:W3CDTF">2014-08-28T03:04:31Z</dcterms:created>
  <dcterms:modified xsi:type="dcterms:W3CDTF">2017-11-30T07:42:56Z</dcterms:modified>
</cp:coreProperties>
</file>